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3652" r:id="rId1"/>
  </p:sldMasterIdLst>
  <p:notesMasterIdLst>
    <p:notesMasterId r:id="rId37"/>
  </p:notesMasterIdLst>
  <p:handoutMasterIdLst>
    <p:handoutMasterId r:id="rId38"/>
  </p:handoutMasterIdLst>
  <p:sldIdLst>
    <p:sldId id="333" r:id="rId2"/>
    <p:sldId id="502" r:id="rId3"/>
    <p:sldId id="504" r:id="rId4"/>
    <p:sldId id="445" r:id="rId5"/>
    <p:sldId id="448" r:id="rId6"/>
    <p:sldId id="470" r:id="rId7"/>
    <p:sldId id="503" r:id="rId8"/>
    <p:sldId id="528" r:id="rId9"/>
    <p:sldId id="515" r:id="rId10"/>
    <p:sldId id="477" r:id="rId11"/>
    <p:sldId id="516" r:id="rId12"/>
    <p:sldId id="519" r:id="rId13"/>
    <p:sldId id="518" r:id="rId14"/>
    <p:sldId id="506" r:id="rId15"/>
    <p:sldId id="508" r:id="rId16"/>
    <p:sldId id="531" r:id="rId17"/>
    <p:sldId id="507" r:id="rId18"/>
    <p:sldId id="509" r:id="rId19"/>
    <p:sldId id="510" r:id="rId20"/>
    <p:sldId id="530" r:id="rId21"/>
    <p:sldId id="511" r:id="rId22"/>
    <p:sldId id="529" r:id="rId23"/>
    <p:sldId id="512" r:id="rId24"/>
    <p:sldId id="532" r:id="rId25"/>
    <p:sldId id="514" r:id="rId26"/>
    <p:sldId id="534" r:id="rId27"/>
    <p:sldId id="535" r:id="rId28"/>
    <p:sldId id="521" r:id="rId29"/>
    <p:sldId id="513" r:id="rId30"/>
    <p:sldId id="520" r:id="rId31"/>
    <p:sldId id="522" r:id="rId32"/>
    <p:sldId id="524" r:id="rId33"/>
    <p:sldId id="523" r:id="rId34"/>
    <p:sldId id="526" r:id="rId35"/>
    <p:sldId id="533" r:id="rId36"/>
  </p:sldIdLst>
  <p:sldSz cx="6858000" cy="9144000" type="overhead"/>
  <p:notesSz cx="7315200" cy="9601200"/>
  <p:defaultTex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99FFCC"/>
    <a:srgbClr val="B6DF89"/>
    <a:srgbClr val="FFD44B"/>
    <a:srgbClr val="008000"/>
    <a:srgbClr val="006699"/>
    <a:srgbClr val="33CCCC"/>
    <a:srgbClr val="990033"/>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E908B62-B28F-4EC2-AA0E-488E3AE38D7F}" v="235" dt="2023-11-27T11:42:44.47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816" autoAdjust="0"/>
    <p:restoredTop sz="72913" autoAdjust="0"/>
  </p:normalViewPr>
  <p:slideViewPr>
    <p:cSldViewPr>
      <p:cViewPr>
        <p:scale>
          <a:sx n="53" d="100"/>
          <a:sy n="53" d="100"/>
        </p:scale>
        <p:origin x="2744" y="264"/>
      </p:cViewPr>
      <p:guideLst>
        <p:guide orient="horz" pos="2880"/>
        <p:guide pos="216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microsoft.com/office/2016/11/relationships/changesInfo" Target="changesInfos/changesInfo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usan Murray" userId="bc6967b86780dea2" providerId="LiveId" clId="{5E908B62-B28F-4EC2-AA0E-488E3AE38D7F}"/>
    <pc:docChg chg="undo custSel addSld delSld modSld sldOrd">
      <pc:chgData name="Susan Murray" userId="bc6967b86780dea2" providerId="LiveId" clId="{5E908B62-B28F-4EC2-AA0E-488E3AE38D7F}" dt="2023-11-27T11:42:44.479" v="4172"/>
      <pc:docMkLst>
        <pc:docMk/>
      </pc:docMkLst>
      <pc:sldChg chg="modAnim">
        <pc:chgData name="Susan Murray" userId="bc6967b86780dea2" providerId="LiveId" clId="{5E908B62-B28F-4EC2-AA0E-488E3AE38D7F}" dt="2022-12-05T11:19:42.681" v="2"/>
        <pc:sldMkLst>
          <pc:docMk/>
          <pc:sldMk cId="2118018626" sldId="363"/>
        </pc:sldMkLst>
      </pc:sldChg>
      <pc:sldChg chg="modAnim">
        <pc:chgData name="Susan Murray" userId="bc6967b86780dea2" providerId="LiveId" clId="{5E908B62-B28F-4EC2-AA0E-488E3AE38D7F}" dt="2022-12-05T11:24:22.032" v="4"/>
        <pc:sldMkLst>
          <pc:docMk/>
          <pc:sldMk cId="1131358954" sldId="364"/>
        </pc:sldMkLst>
      </pc:sldChg>
      <pc:sldChg chg="modSp mod">
        <pc:chgData name="Susan Murray" userId="bc6967b86780dea2" providerId="LiveId" clId="{5E908B62-B28F-4EC2-AA0E-488E3AE38D7F}" dt="2023-11-27T11:17:40.901" v="4168" actId="20577"/>
        <pc:sldMkLst>
          <pc:docMk/>
          <pc:sldMk cId="2436040156" sldId="445"/>
        </pc:sldMkLst>
        <pc:spChg chg="mod">
          <ac:chgData name="Susan Murray" userId="bc6967b86780dea2" providerId="LiveId" clId="{5E908B62-B28F-4EC2-AA0E-488E3AE38D7F}" dt="2023-11-27T11:17:40.901" v="4168" actId="20577"/>
          <ac:spMkLst>
            <pc:docMk/>
            <pc:sldMk cId="2436040156" sldId="445"/>
            <ac:spMk id="3" creationId="{00000000-0000-0000-0000-000000000000}"/>
          </ac:spMkLst>
        </pc:spChg>
      </pc:sldChg>
      <pc:sldChg chg="modAnim">
        <pc:chgData name="Susan Murray" userId="bc6967b86780dea2" providerId="LiveId" clId="{5E908B62-B28F-4EC2-AA0E-488E3AE38D7F}" dt="2023-11-27T11:40:18.949" v="4169"/>
        <pc:sldMkLst>
          <pc:docMk/>
          <pc:sldMk cId="3330470072" sldId="468"/>
        </pc:sldMkLst>
      </pc:sldChg>
      <pc:sldChg chg="modSp">
        <pc:chgData name="Susan Murray" userId="bc6967b86780dea2" providerId="LiveId" clId="{5E908B62-B28F-4EC2-AA0E-488E3AE38D7F}" dt="2023-11-24T02:31:54.808" v="348" actId="20577"/>
        <pc:sldMkLst>
          <pc:docMk/>
          <pc:sldMk cId="2511744902" sldId="470"/>
        </pc:sldMkLst>
        <pc:spChg chg="mod">
          <ac:chgData name="Susan Murray" userId="bc6967b86780dea2" providerId="LiveId" clId="{5E908B62-B28F-4EC2-AA0E-488E3AE38D7F}" dt="2023-11-24T02:31:54.808" v="348" actId="20577"/>
          <ac:spMkLst>
            <pc:docMk/>
            <pc:sldMk cId="2511744902" sldId="470"/>
            <ac:spMk id="3" creationId="{00000000-0000-0000-0000-000000000000}"/>
          </ac:spMkLst>
        </pc:spChg>
      </pc:sldChg>
      <pc:sldChg chg="modAnim">
        <pc:chgData name="Susan Murray" userId="bc6967b86780dea2" providerId="LiveId" clId="{5E908B62-B28F-4EC2-AA0E-488E3AE38D7F}" dt="2023-11-27T11:41:30.867" v="4170"/>
        <pc:sldMkLst>
          <pc:docMk/>
          <pc:sldMk cId="3284698485" sldId="472"/>
        </pc:sldMkLst>
      </pc:sldChg>
      <pc:sldChg chg="modSp mod modAnim">
        <pc:chgData name="Susan Murray" userId="bc6967b86780dea2" providerId="LiveId" clId="{5E908B62-B28F-4EC2-AA0E-488E3AE38D7F}" dt="2022-12-05T12:00:20.595" v="6"/>
        <pc:sldMkLst>
          <pc:docMk/>
          <pc:sldMk cId="668880166" sldId="473"/>
        </pc:sldMkLst>
        <pc:spChg chg="mod">
          <ac:chgData name="Susan Murray" userId="bc6967b86780dea2" providerId="LiveId" clId="{5E908B62-B28F-4EC2-AA0E-488E3AE38D7F}" dt="2022-12-05T12:00:18.120" v="5" actId="1076"/>
          <ac:spMkLst>
            <pc:docMk/>
            <pc:sldMk cId="668880166" sldId="473"/>
            <ac:spMk id="9" creationId="{77F2CB9D-2D16-4767-8B21-D1295590605F}"/>
          </ac:spMkLst>
        </pc:spChg>
        <pc:spChg chg="mod">
          <ac:chgData name="Susan Murray" userId="bc6967b86780dea2" providerId="LiveId" clId="{5E908B62-B28F-4EC2-AA0E-488E3AE38D7F}" dt="2022-12-05T12:00:18.120" v="5" actId="1076"/>
          <ac:spMkLst>
            <pc:docMk/>
            <pc:sldMk cId="668880166" sldId="473"/>
            <ac:spMk id="19" creationId="{DF900378-9C97-416A-9399-351D5B869075}"/>
          </ac:spMkLst>
        </pc:spChg>
        <pc:picChg chg="mod">
          <ac:chgData name="Susan Murray" userId="bc6967b86780dea2" providerId="LiveId" clId="{5E908B62-B28F-4EC2-AA0E-488E3AE38D7F}" dt="2022-12-05T12:00:18.120" v="5" actId="1076"/>
          <ac:picMkLst>
            <pc:docMk/>
            <pc:sldMk cId="668880166" sldId="473"/>
            <ac:picMk id="6" creationId="{D253003A-BC10-4492-B24D-4FAE216B5249}"/>
          </ac:picMkLst>
        </pc:picChg>
        <pc:picChg chg="mod">
          <ac:chgData name="Susan Murray" userId="bc6967b86780dea2" providerId="LiveId" clId="{5E908B62-B28F-4EC2-AA0E-488E3AE38D7F}" dt="2022-12-05T12:00:18.120" v="5" actId="1076"/>
          <ac:picMkLst>
            <pc:docMk/>
            <pc:sldMk cId="668880166" sldId="473"/>
            <ac:picMk id="8" creationId="{FF4B46C9-29C5-4BCD-8D8B-4CD156E72810}"/>
          </ac:picMkLst>
        </pc:picChg>
        <pc:picChg chg="mod">
          <ac:chgData name="Susan Murray" userId="bc6967b86780dea2" providerId="LiveId" clId="{5E908B62-B28F-4EC2-AA0E-488E3AE38D7F}" dt="2022-12-05T12:00:18.120" v="5" actId="1076"/>
          <ac:picMkLst>
            <pc:docMk/>
            <pc:sldMk cId="668880166" sldId="473"/>
            <ac:picMk id="14" creationId="{C2D03B55-F11E-4F69-8AA6-8F6DA25934D2}"/>
          </ac:picMkLst>
        </pc:picChg>
        <pc:picChg chg="mod">
          <ac:chgData name="Susan Murray" userId="bc6967b86780dea2" providerId="LiveId" clId="{5E908B62-B28F-4EC2-AA0E-488E3AE38D7F}" dt="2022-12-05T12:00:18.120" v="5" actId="1076"/>
          <ac:picMkLst>
            <pc:docMk/>
            <pc:sldMk cId="668880166" sldId="473"/>
            <ac:picMk id="18" creationId="{F8DA9938-C17F-4942-92B3-4AF5AA61443E}"/>
          </ac:picMkLst>
        </pc:picChg>
      </pc:sldChg>
      <pc:sldChg chg="modSp">
        <pc:chgData name="Susan Murray" userId="bc6967b86780dea2" providerId="LiveId" clId="{5E908B62-B28F-4EC2-AA0E-488E3AE38D7F}" dt="2022-12-05T18:56:49.659" v="347" actId="20577"/>
        <pc:sldMkLst>
          <pc:docMk/>
          <pc:sldMk cId="196307593" sldId="474"/>
        </pc:sldMkLst>
        <pc:spChg chg="mod">
          <ac:chgData name="Susan Murray" userId="bc6967b86780dea2" providerId="LiveId" clId="{5E908B62-B28F-4EC2-AA0E-488E3AE38D7F}" dt="2022-12-05T18:56:49.659" v="347" actId="20577"/>
          <ac:spMkLst>
            <pc:docMk/>
            <pc:sldMk cId="196307593" sldId="474"/>
            <ac:spMk id="3" creationId="{C2CC3F43-195A-4B2A-9594-AA7FF988DCBD}"/>
          </ac:spMkLst>
        </pc:spChg>
      </pc:sldChg>
      <pc:sldChg chg="modSp mod">
        <pc:chgData name="Susan Murray" userId="bc6967b86780dea2" providerId="LiveId" clId="{5E908B62-B28F-4EC2-AA0E-488E3AE38D7F}" dt="2022-12-05T18:56:05.367" v="346" actId="20577"/>
        <pc:sldMkLst>
          <pc:docMk/>
          <pc:sldMk cId="740914774" sldId="475"/>
        </pc:sldMkLst>
        <pc:spChg chg="mod">
          <ac:chgData name="Susan Murray" userId="bc6967b86780dea2" providerId="LiveId" clId="{5E908B62-B28F-4EC2-AA0E-488E3AE38D7F}" dt="2022-12-05T18:56:05.367" v="346" actId="20577"/>
          <ac:spMkLst>
            <pc:docMk/>
            <pc:sldMk cId="740914774" sldId="475"/>
            <ac:spMk id="3" creationId="{C2CC3F43-195A-4B2A-9594-AA7FF988DCBD}"/>
          </ac:spMkLst>
        </pc:spChg>
      </pc:sldChg>
      <pc:sldChg chg="modSp new mod">
        <pc:chgData name="Susan Murray" userId="bc6967b86780dea2" providerId="LiveId" clId="{5E908B62-B28F-4EC2-AA0E-488E3AE38D7F}" dt="2022-12-05T12:33:21.424" v="345" actId="6549"/>
        <pc:sldMkLst>
          <pc:docMk/>
          <pc:sldMk cId="1263862927" sldId="491"/>
        </pc:sldMkLst>
        <pc:spChg chg="mod">
          <ac:chgData name="Susan Murray" userId="bc6967b86780dea2" providerId="LiveId" clId="{5E908B62-B28F-4EC2-AA0E-488E3AE38D7F}" dt="2022-12-05T12:12:44.240" v="140" actId="20577"/>
          <ac:spMkLst>
            <pc:docMk/>
            <pc:sldMk cId="1263862927" sldId="491"/>
            <ac:spMk id="2" creationId="{EE149EC6-8B04-AC24-CFF8-B99E617D27A4}"/>
          </ac:spMkLst>
        </pc:spChg>
        <pc:spChg chg="mod">
          <ac:chgData name="Susan Murray" userId="bc6967b86780dea2" providerId="LiveId" clId="{5E908B62-B28F-4EC2-AA0E-488E3AE38D7F}" dt="2022-12-05T12:33:21.424" v="345" actId="6549"/>
          <ac:spMkLst>
            <pc:docMk/>
            <pc:sldMk cId="1263862927" sldId="491"/>
            <ac:spMk id="3" creationId="{38BB3889-4E09-115B-828A-A9F35CF929F6}"/>
          </ac:spMkLst>
        </pc:spChg>
      </pc:sldChg>
      <pc:sldChg chg="modSp new mod ord modAnim modNotesTx">
        <pc:chgData name="Susan Murray" userId="bc6967b86780dea2" providerId="LiveId" clId="{5E908B62-B28F-4EC2-AA0E-488E3AE38D7F}" dt="2023-11-27T11:42:44.479" v="4172"/>
        <pc:sldMkLst>
          <pc:docMk/>
          <pc:sldMk cId="1247226521" sldId="492"/>
        </pc:sldMkLst>
        <pc:spChg chg="mod">
          <ac:chgData name="Susan Murray" userId="bc6967b86780dea2" providerId="LiveId" clId="{5E908B62-B28F-4EC2-AA0E-488E3AE38D7F}" dt="2023-11-26T20:39:04.974" v="427" actId="255"/>
          <ac:spMkLst>
            <pc:docMk/>
            <pc:sldMk cId="1247226521" sldId="492"/>
            <ac:spMk id="2" creationId="{5EDAFFA9-2BC9-4DBA-EC92-370F0223F473}"/>
          </ac:spMkLst>
        </pc:spChg>
        <pc:spChg chg="mod">
          <ac:chgData name="Susan Murray" userId="bc6967b86780dea2" providerId="LiveId" clId="{5E908B62-B28F-4EC2-AA0E-488E3AE38D7F}" dt="2023-11-27T04:46:57.671" v="1717" actId="20577"/>
          <ac:spMkLst>
            <pc:docMk/>
            <pc:sldMk cId="1247226521" sldId="492"/>
            <ac:spMk id="3" creationId="{B8083F8D-1296-0DEE-A84D-119E099004DD}"/>
          </ac:spMkLst>
        </pc:spChg>
      </pc:sldChg>
      <pc:sldChg chg="addSp delSp modSp new mod modAnim">
        <pc:chgData name="Susan Murray" userId="bc6967b86780dea2" providerId="LiveId" clId="{5E908B62-B28F-4EC2-AA0E-488E3AE38D7F}" dt="2023-11-27T05:20:20.455" v="2084" actId="14100"/>
        <pc:sldMkLst>
          <pc:docMk/>
          <pc:sldMk cId="4254918756" sldId="493"/>
        </pc:sldMkLst>
        <pc:spChg chg="mod">
          <ac:chgData name="Susan Murray" userId="bc6967b86780dea2" providerId="LiveId" clId="{5E908B62-B28F-4EC2-AA0E-488E3AE38D7F}" dt="2023-11-27T05:12:38.866" v="1885" actId="20577"/>
          <ac:spMkLst>
            <pc:docMk/>
            <pc:sldMk cId="4254918756" sldId="493"/>
            <ac:spMk id="2" creationId="{7776361F-6E3C-3098-3CF5-F89CB3D50E7B}"/>
          </ac:spMkLst>
        </pc:spChg>
        <pc:spChg chg="mod">
          <ac:chgData name="Susan Murray" userId="bc6967b86780dea2" providerId="LiveId" clId="{5E908B62-B28F-4EC2-AA0E-488E3AE38D7F}" dt="2023-11-27T04:55:38.469" v="1810" actId="20577"/>
          <ac:spMkLst>
            <pc:docMk/>
            <pc:sldMk cId="4254918756" sldId="493"/>
            <ac:spMk id="3" creationId="{1234873E-E538-A438-FE2E-9866E4C9CBB2}"/>
          </ac:spMkLst>
        </pc:spChg>
        <pc:spChg chg="add mod">
          <ac:chgData name="Susan Murray" userId="bc6967b86780dea2" providerId="LiveId" clId="{5E908B62-B28F-4EC2-AA0E-488E3AE38D7F}" dt="2023-11-27T05:19:22.798" v="2076" actId="14100"/>
          <ac:spMkLst>
            <pc:docMk/>
            <pc:sldMk cId="4254918756" sldId="493"/>
            <ac:spMk id="23" creationId="{31FA7F4F-51B3-F346-5F4D-2A4CBCE114D6}"/>
          </ac:spMkLst>
        </pc:spChg>
        <pc:spChg chg="add mod">
          <ac:chgData name="Susan Murray" userId="bc6967b86780dea2" providerId="LiveId" clId="{5E908B62-B28F-4EC2-AA0E-488E3AE38D7F}" dt="2023-11-27T05:18:59.067" v="2072" actId="14100"/>
          <ac:spMkLst>
            <pc:docMk/>
            <pc:sldMk cId="4254918756" sldId="493"/>
            <ac:spMk id="24" creationId="{C28A997B-1F21-BCB4-75BD-06B9AD64567C}"/>
          </ac:spMkLst>
        </pc:spChg>
        <pc:spChg chg="add mod">
          <ac:chgData name="Susan Murray" userId="bc6967b86780dea2" providerId="LiveId" clId="{5E908B62-B28F-4EC2-AA0E-488E3AE38D7F}" dt="2023-11-27T05:18:38.198" v="2069" actId="1076"/>
          <ac:spMkLst>
            <pc:docMk/>
            <pc:sldMk cId="4254918756" sldId="493"/>
            <ac:spMk id="25" creationId="{A505702D-0D98-45F6-6379-95B6C6DC535F}"/>
          </ac:spMkLst>
        </pc:spChg>
        <pc:spChg chg="add mod">
          <ac:chgData name="Susan Murray" userId="bc6967b86780dea2" providerId="LiveId" clId="{5E908B62-B28F-4EC2-AA0E-488E3AE38D7F}" dt="2023-11-27T05:19:11.642" v="2075" actId="14100"/>
          <ac:spMkLst>
            <pc:docMk/>
            <pc:sldMk cId="4254918756" sldId="493"/>
            <ac:spMk id="26" creationId="{2E5D5081-108B-772E-8E3E-153A62860AA4}"/>
          </ac:spMkLst>
        </pc:spChg>
        <pc:spChg chg="add mod">
          <ac:chgData name="Susan Murray" userId="bc6967b86780dea2" providerId="LiveId" clId="{5E908B62-B28F-4EC2-AA0E-488E3AE38D7F}" dt="2023-11-27T05:20:08.148" v="2081" actId="14100"/>
          <ac:spMkLst>
            <pc:docMk/>
            <pc:sldMk cId="4254918756" sldId="493"/>
            <ac:spMk id="27" creationId="{74785F54-C4CA-1497-6151-BFA006A2F85E}"/>
          </ac:spMkLst>
        </pc:spChg>
        <pc:spChg chg="add mod">
          <ac:chgData name="Susan Murray" userId="bc6967b86780dea2" providerId="LiveId" clId="{5E908B62-B28F-4EC2-AA0E-488E3AE38D7F}" dt="2023-11-27T05:20:20.455" v="2084" actId="14100"/>
          <ac:spMkLst>
            <pc:docMk/>
            <pc:sldMk cId="4254918756" sldId="493"/>
            <ac:spMk id="28" creationId="{E376BC7C-9520-3CC9-197F-9645EE7EAC66}"/>
          </ac:spMkLst>
        </pc:spChg>
        <pc:picChg chg="add del mod modCrop">
          <ac:chgData name="Susan Murray" userId="bc6967b86780dea2" providerId="LiveId" clId="{5E908B62-B28F-4EC2-AA0E-488E3AE38D7F}" dt="2023-11-27T04:09:48.481" v="574" actId="478"/>
          <ac:picMkLst>
            <pc:docMk/>
            <pc:sldMk cId="4254918756" sldId="493"/>
            <ac:picMk id="6" creationId="{2AAD4103-E666-9E11-A687-7C57D20BC23C}"/>
          </ac:picMkLst>
        </pc:picChg>
        <pc:picChg chg="add mod modCrop">
          <ac:chgData name="Susan Murray" userId="bc6967b86780dea2" providerId="LiveId" clId="{5E908B62-B28F-4EC2-AA0E-488E3AE38D7F}" dt="2023-11-27T05:19:36.125" v="2077" actId="732"/>
          <ac:picMkLst>
            <pc:docMk/>
            <pc:sldMk cId="4254918756" sldId="493"/>
            <ac:picMk id="8" creationId="{C2DF7C02-0CDB-D91B-08D1-1880F93DA775}"/>
          </ac:picMkLst>
        </pc:picChg>
        <pc:picChg chg="add del mod">
          <ac:chgData name="Susan Murray" userId="bc6967b86780dea2" providerId="LiveId" clId="{5E908B62-B28F-4EC2-AA0E-488E3AE38D7F}" dt="2023-11-27T04:20:22.971" v="583" actId="478"/>
          <ac:picMkLst>
            <pc:docMk/>
            <pc:sldMk cId="4254918756" sldId="493"/>
            <ac:picMk id="10" creationId="{992530A7-EC72-9877-F75B-0FD744D67399}"/>
          </ac:picMkLst>
        </pc:picChg>
        <pc:picChg chg="add del mod">
          <ac:chgData name="Susan Murray" userId="bc6967b86780dea2" providerId="LiveId" clId="{5E908B62-B28F-4EC2-AA0E-488E3AE38D7F}" dt="2023-11-27T04:50:52.281" v="1721" actId="478"/>
          <ac:picMkLst>
            <pc:docMk/>
            <pc:sldMk cId="4254918756" sldId="493"/>
            <ac:picMk id="12" creationId="{B0219AC0-94C0-0CDC-B252-A07E8AFDC265}"/>
          </ac:picMkLst>
        </pc:picChg>
        <pc:picChg chg="add del mod">
          <ac:chgData name="Susan Murray" userId="bc6967b86780dea2" providerId="LiveId" clId="{5E908B62-B28F-4EC2-AA0E-488E3AE38D7F}" dt="2023-11-27T04:49:48.690" v="1719" actId="478"/>
          <ac:picMkLst>
            <pc:docMk/>
            <pc:sldMk cId="4254918756" sldId="493"/>
            <ac:picMk id="14" creationId="{4200075D-52A3-F10A-713D-71A86798AF11}"/>
          </ac:picMkLst>
        </pc:picChg>
        <pc:picChg chg="add mod">
          <ac:chgData name="Susan Murray" userId="bc6967b86780dea2" providerId="LiveId" clId="{5E908B62-B28F-4EC2-AA0E-488E3AE38D7F}" dt="2023-11-27T05:16:43.487" v="2056" actId="14100"/>
          <ac:picMkLst>
            <pc:docMk/>
            <pc:sldMk cId="4254918756" sldId="493"/>
            <ac:picMk id="16" creationId="{CE46D746-ED9A-AB27-FB58-C7C61378FF6A}"/>
          </ac:picMkLst>
        </pc:picChg>
        <pc:picChg chg="add mod">
          <ac:chgData name="Susan Murray" userId="bc6967b86780dea2" providerId="LiveId" clId="{5E908B62-B28F-4EC2-AA0E-488E3AE38D7F}" dt="2023-11-27T05:16:39.040" v="2055" actId="14100"/>
          <ac:picMkLst>
            <pc:docMk/>
            <pc:sldMk cId="4254918756" sldId="493"/>
            <ac:picMk id="18" creationId="{7DC92F23-DD25-381C-CF4E-3768E0B87E46}"/>
          </ac:picMkLst>
        </pc:picChg>
        <pc:picChg chg="add del mod">
          <ac:chgData name="Susan Murray" userId="bc6967b86780dea2" providerId="LiveId" clId="{5E908B62-B28F-4EC2-AA0E-488E3AE38D7F}" dt="2023-11-27T05:08:12.869" v="1877" actId="21"/>
          <ac:picMkLst>
            <pc:docMk/>
            <pc:sldMk cId="4254918756" sldId="493"/>
            <ac:picMk id="20" creationId="{B506CE11-A600-D360-81D9-45B4EDC687E7}"/>
          </ac:picMkLst>
        </pc:picChg>
        <pc:picChg chg="add del">
          <ac:chgData name="Susan Murray" userId="bc6967b86780dea2" providerId="LiveId" clId="{5E908B62-B28F-4EC2-AA0E-488E3AE38D7F}" dt="2023-11-27T05:12:52.197" v="1886" actId="478"/>
          <ac:picMkLst>
            <pc:docMk/>
            <pc:sldMk cId="4254918756" sldId="493"/>
            <ac:picMk id="22" creationId="{ECD4728F-DE1D-C7F1-1206-D38A7F408190}"/>
          </ac:picMkLst>
        </pc:picChg>
      </pc:sldChg>
      <pc:sldChg chg="addSp delSp modSp new mod modAnim">
        <pc:chgData name="Susan Murray" userId="bc6967b86780dea2" providerId="LiveId" clId="{5E908B62-B28F-4EC2-AA0E-488E3AE38D7F}" dt="2023-11-27T05:25:39.714" v="2255"/>
        <pc:sldMkLst>
          <pc:docMk/>
          <pc:sldMk cId="2188706040" sldId="494"/>
        </pc:sldMkLst>
        <pc:spChg chg="mod">
          <ac:chgData name="Susan Murray" userId="bc6967b86780dea2" providerId="LiveId" clId="{5E908B62-B28F-4EC2-AA0E-488E3AE38D7F}" dt="2023-11-27T05:15:01.756" v="2051" actId="255"/>
          <ac:spMkLst>
            <pc:docMk/>
            <pc:sldMk cId="2188706040" sldId="494"/>
            <ac:spMk id="2" creationId="{9FEBB275-B73E-E49B-D209-F5EB9313A17C}"/>
          </ac:spMkLst>
        </pc:spChg>
        <pc:spChg chg="mod">
          <ac:chgData name="Susan Murray" userId="bc6967b86780dea2" providerId="LiveId" clId="{5E908B62-B28F-4EC2-AA0E-488E3AE38D7F}" dt="2023-11-27T05:14:11.914" v="2020" actId="20577"/>
          <ac:spMkLst>
            <pc:docMk/>
            <pc:sldMk cId="2188706040" sldId="494"/>
            <ac:spMk id="3" creationId="{D4F134B8-4703-4156-529F-9E16A214D952}"/>
          </ac:spMkLst>
        </pc:spChg>
        <pc:spChg chg="add mod">
          <ac:chgData name="Susan Murray" userId="bc6967b86780dea2" providerId="LiveId" clId="{5E908B62-B28F-4EC2-AA0E-488E3AE38D7F}" dt="2023-11-27T05:22:13.777" v="2098" actId="1076"/>
          <ac:spMkLst>
            <pc:docMk/>
            <pc:sldMk cId="2188706040" sldId="494"/>
            <ac:spMk id="10" creationId="{9F5C8485-F263-BC76-FAE2-5FAF2C172314}"/>
          </ac:spMkLst>
        </pc:spChg>
        <pc:spChg chg="add mod">
          <ac:chgData name="Susan Murray" userId="bc6967b86780dea2" providerId="LiveId" clId="{5E908B62-B28F-4EC2-AA0E-488E3AE38D7F}" dt="2023-11-27T05:22:29.781" v="2126" actId="1037"/>
          <ac:spMkLst>
            <pc:docMk/>
            <pc:sldMk cId="2188706040" sldId="494"/>
            <ac:spMk id="11" creationId="{93BEB7B6-1323-9C6B-3E11-BE9FC2EC9DC2}"/>
          </ac:spMkLst>
        </pc:spChg>
        <pc:spChg chg="add mod">
          <ac:chgData name="Susan Murray" userId="bc6967b86780dea2" providerId="LiveId" clId="{5E908B62-B28F-4EC2-AA0E-488E3AE38D7F}" dt="2023-11-27T05:22:45.131" v="2179" actId="1037"/>
          <ac:spMkLst>
            <pc:docMk/>
            <pc:sldMk cId="2188706040" sldId="494"/>
            <ac:spMk id="12" creationId="{94D3FC35-0DEE-BFDA-5FED-9957E9E45042}"/>
          </ac:spMkLst>
        </pc:spChg>
        <pc:spChg chg="add mod">
          <ac:chgData name="Susan Murray" userId="bc6967b86780dea2" providerId="LiveId" clId="{5E908B62-B28F-4EC2-AA0E-488E3AE38D7F}" dt="2023-11-27T05:23:50.064" v="2188" actId="14100"/>
          <ac:spMkLst>
            <pc:docMk/>
            <pc:sldMk cId="2188706040" sldId="494"/>
            <ac:spMk id="13" creationId="{5760EF5B-5A91-DBB5-4036-7F6EDDD141FC}"/>
          </ac:spMkLst>
        </pc:spChg>
        <pc:spChg chg="add mod">
          <ac:chgData name="Susan Murray" userId="bc6967b86780dea2" providerId="LiveId" clId="{5E908B62-B28F-4EC2-AA0E-488E3AE38D7F}" dt="2023-11-27T05:24:27.978" v="2196" actId="14100"/>
          <ac:spMkLst>
            <pc:docMk/>
            <pc:sldMk cId="2188706040" sldId="494"/>
            <ac:spMk id="14" creationId="{E9D46338-ECBB-DF9C-3C91-7217D53BDC1E}"/>
          </ac:spMkLst>
        </pc:spChg>
        <pc:spChg chg="add del mod">
          <ac:chgData name="Susan Murray" userId="bc6967b86780dea2" providerId="LiveId" clId="{5E908B62-B28F-4EC2-AA0E-488E3AE38D7F}" dt="2023-11-27T05:24:41.577" v="2199" actId="478"/>
          <ac:spMkLst>
            <pc:docMk/>
            <pc:sldMk cId="2188706040" sldId="494"/>
            <ac:spMk id="15" creationId="{E9EA5348-950B-99E3-2DC8-85B2C747DA7F}"/>
          </ac:spMkLst>
        </pc:spChg>
        <pc:spChg chg="add mod">
          <ac:chgData name="Susan Murray" userId="bc6967b86780dea2" providerId="LiveId" clId="{5E908B62-B28F-4EC2-AA0E-488E3AE38D7F}" dt="2023-11-27T05:24:37.021" v="2198" actId="1076"/>
          <ac:spMkLst>
            <pc:docMk/>
            <pc:sldMk cId="2188706040" sldId="494"/>
            <ac:spMk id="16" creationId="{574FFDF7-34CF-5A36-29B4-853A8984E814}"/>
          </ac:spMkLst>
        </pc:spChg>
        <pc:spChg chg="add mod">
          <ac:chgData name="Susan Murray" userId="bc6967b86780dea2" providerId="LiveId" clId="{5E908B62-B28F-4EC2-AA0E-488E3AE38D7F}" dt="2023-11-27T05:24:48.662" v="2252" actId="1037"/>
          <ac:spMkLst>
            <pc:docMk/>
            <pc:sldMk cId="2188706040" sldId="494"/>
            <ac:spMk id="17" creationId="{397EC24F-74CA-8792-A656-6B064CAD7394}"/>
          </ac:spMkLst>
        </pc:spChg>
        <pc:picChg chg="add mod">
          <ac:chgData name="Susan Murray" userId="bc6967b86780dea2" providerId="LiveId" clId="{5E908B62-B28F-4EC2-AA0E-488E3AE38D7F}" dt="2023-11-27T05:24:20.265" v="2194" actId="1076"/>
          <ac:picMkLst>
            <pc:docMk/>
            <pc:sldMk cId="2188706040" sldId="494"/>
            <ac:picMk id="5" creationId="{8BC4B99D-D864-02D2-B07B-C4A6311E0AA2}"/>
          </ac:picMkLst>
        </pc:picChg>
        <pc:picChg chg="add mod">
          <ac:chgData name="Susan Murray" userId="bc6967b86780dea2" providerId="LiveId" clId="{5E908B62-B28F-4EC2-AA0E-488E3AE38D7F}" dt="2023-11-27T05:22:19.261" v="2099" actId="1076"/>
          <ac:picMkLst>
            <pc:docMk/>
            <pc:sldMk cId="2188706040" sldId="494"/>
            <ac:picMk id="7" creationId="{37D5D2DF-5E35-EA1D-93D8-029055C530CD}"/>
          </ac:picMkLst>
        </pc:picChg>
        <pc:picChg chg="add mod">
          <ac:chgData name="Susan Murray" userId="bc6967b86780dea2" providerId="LiveId" clId="{5E908B62-B28F-4EC2-AA0E-488E3AE38D7F}" dt="2023-11-27T05:23:28.191" v="2184" actId="1076"/>
          <ac:picMkLst>
            <pc:docMk/>
            <pc:sldMk cId="2188706040" sldId="494"/>
            <ac:picMk id="9" creationId="{C6BD40A2-8327-277D-A4D6-917EBB96D5C7}"/>
          </ac:picMkLst>
        </pc:picChg>
      </pc:sldChg>
      <pc:sldChg chg="modSp new mod">
        <pc:chgData name="Susan Murray" userId="bc6967b86780dea2" providerId="LiveId" clId="{5E908B62-B28F-4EC2-AA0E-488E3AE38D7F}" dt="2023-11-27T06:16:54.472" v="3014" actId="20577"/>
        <pc:sldMkLst>
          <pc:docMk/>
          <pc:sldMk cId="3851061779" sldId="495"/>
        </pc:sldMkLst>
        <pc:spChg chg="mod">
          <ac:chgData name="Susan Murray" userId="bc6967b86780dea2" providerId="LiveId" clId="{5E908B62-B28F-4EC2-AA0E-488E3AE38D7F}" dt="2023-11-27T05:30:40.169" v="2407" actId="20577"/>
          <ac:spMkLst>
            <pc:docMk/>
            <pc:sldMk cId="3851061779" sldId="495"/>
            <ac:spMk id="2" creationId="{EAA17C24-5B1A-F0B5-4A5D-F6555C6C3635}"/>
          </ac:spMkLst>
        </pc:spChg>
        <pc:spChg chg="mod">
          <ac:chgData name="Susan Murray" userId="bc6967b86780dea2" providerId="LiveId" clId="{5E908B62-B28F-4EC2-AA0E-488E3AE38D7F}" dt="2023-11-27T06:16:54.472" v="3014" actId="20577"/>
          <ac:spMkLst>
            <pc:docMk/>
            <pc:sldMk cId="3851061779" sldId="495"/>
            <ac:spMk id="3" creationId="{77CB8435-E064-6AA3-8869-B0B4991057A0}"/>
          </ac:spMkLst>
        </pc:spChg>
      </pc:sldChg>
      <pc:sldChg chg="addSp delSp new del">
        <pc:chgData name="Susan Murray" userId="bc6967b86780dea2" providerId="LiveId" clId="{5E908B62-B28F-4EC2-AA0E-488E3AE38D7F}" dt="2023-11-27T07:49:52.750" v="3019" actId="47"/>
        <pc:sldMkLst>
          <pc:docMk/>
          <pc:sldMk cId="693862967" sldId="496"/>
        </pc:sldMkLst>
        <pc:spChg chg="add del">
          <ac:chgData name="Susan Murray" userId="bc6967b86780dea2" providerId="LiveId" clId="{5E908B62-B28F-4EC2-AA0E-488E3AE38D7F}" dt="2023-11-27T07:49:26.230" v="3017"/>
          <ac:spMkLst>
            <pc:docMk/>
            <pc:sldMk cId="693862967" sldId="496"/>
            <ac:spMk id="5" creationId="{9811F9EC-8C79-9A8A-7075-A9CD5DDE7EE7}"/>
          </ac:spMkLst>
        </pc:spChg>
      </pc:sldChg>
      <pc:sldChg chg="addSp delSp modSp add mod modAnim modNotesTx">
        <pc:chgData name="Susan Murray" userId="bc6967b86780dea2" providerId="LiveId" clId="{5E908B62-B28F-4EC2-AA0E-488E3AE38D7F}" dt="2023-11-27T08:01:45.738" v="3293"/>
        <pc:sldMkLst>
          <pc:docMk/>
          <pc:sldMk cId="3036097662" sldId="497"/>
        </pc:sldMkLst>
        <pc:spChg chg="mod">
          <ac:chgData name="Susan Murray" userId="bc6967b86780dea2" providerId="LiveId" clId="{5E908B62-B28F-4EC2-AA0E-488E3AE38D7F}" dt="2023-11-27T07:51:18.196" v="3097" actId="20577"/>
          <ac:spMkLst>
            <pc:docMk/>
            <pc:sldMk cId="3036097662" sldId="497"/>
            <ac:spMk id="2" creationId="{FF87A732-D71B-4CB1-9BD8-3BFC6D8CB5D3}"/>
          </ac:spMkLst>
        </pc:spChg>
        <pc:spChg chg="mod">
          <ac:chgData name="Susan Murray" userId="bc6967b86780dea2" providerId="LiveId" clId="{5E908B62-B28F-4EC2-AA0E-488E3AE38D7F}" dt="2023-11-27T07:59:51.047" v="3280" actId="20577"/>
          <ac:spMkLst>
            <pc:docMk/>
            <pc:sldMk cId="3036097662" sldId="497"/>
            <ac:spMk id="13" creationId="{6AD461BE-AD67-4776-89F2-2D7CDD4C278C}"/>
          </ac:spMkLst>
        </pc:spChg>
        <pc:picChg chg="add mod modCrop">
          <ac:chgData name="Susan Murray" userId="bc6967b86780dea2" providerId="LiveId" clId="{5E908B62-B28F-4EC2-AA0E-488E3AE38D7F}" dt="2023-11-27T08:01:31.852" v="3289" actId="14100"/>
          <ac:picMkLst>
            <pc:docMk/>
            <pc:sldMk cId="3036097662" sldId="497"/>
            <ac:picMk id="6" creationId="{9BA8B1C8-547C-7516-8CD9-6586B8DB391E}"/>
          </ac:picMkLst>
        </pc:picChg>
        <pc:picChg chg="del">
          <ac:chgData name="Susan Murray" userId="bc6967b86780dea2" providerId="LiveId" clId="{5E908B62-B28F-4EC2-AA0E-488E3AE38D7F}" dt="2023-11-27T07:56:27.732" v="3260" actId="478"/>
          <ac:picMkLst>
            <pc:docMk/>
            <pc:sldMk cId="3036097662" sldId="497"/>
            <ac:picMk id="8" creationId="{8B7E24A0-6352-41F7-A288-1F76F0DD46BA}"/>
          </ac:picMkLst>
        </pc:picChg>
        <pc:picChg chg="add mod modCrop">
          <ac:chgData name="Susan Murray" userId="bc6967b86780dea2" providerId="LiveId" clId="{5E908B62-B28F-4EC2-AA0E-488E3AE38D7F}" dt="2023-11-27T08:01:39.176" v="3292" actId="1076"/>
          <ac:picMkLst>
            <pc:docMk/>
            <pc:sldMk cId="3036097662" sldId="497"/>
            <ac:picMk id="9" creationId="{AF051287-1A85-545E-E8F9-E88D10F53D92}"/>
          </ac:picMkLst>
        </pc:picChg>
      </pc:sldChg>
      <pc:sldChg chg="addSp modSp new mod">
        <pc:chgData name="Susan Murray" userId="bc6967b86780dea2" providerId="LiveId" clId="{5E908B62-B28F-4EC2-AA0E-488E3AE38D7F}" dt="2023-11-27T08:03:49.661" v="3301" actId="1076"/>
        <pc:sldMkLst>
          <pc:docMk/>
          <pc:sldMk cId="3910622870" sldId="498"/>
        </pc:sldMkLst>
        <pc:picChg chg="add mod modCrop">
          <ac:chgData name="Susan Murray" userId="bc6967b86780dea2" providerId="LiveId" clId="{5E908B62-B28F-4EC2-AA0E-488E3AE38D7F}" dt="2023-11-27T08:03:49.661" v="3301" actId="1076"/>
          <ac:picMkLst>
            <pc:docMk/>
            <pc:sldMk cId="3910622870" sldId="498"/>
            <ac:picMk id="6" creationId="{47C09506-5D75-1049-B107-0FD40316265C}"/>
          </ac:picMkLst>
        </pc:picChg>
      </pc:sldChg>
      <pc:sldChg chg="addSp delSp modSp add mod">
        <pc:chgData name="Susan Murray" userId="bc6967b86780dea2" providerId="LiveId" clId="{5E908B62-B28F-4EC2-AA0E-488E3AE38D7F}" dt="2023-11-27T08:08:29.804" v="3336" actId="732"/>
        <pc:sldMkLst>
          <pc:docMk/>
          <pc:sldMk cId="626406647" sldId="499"/>
        </pc:sldMkLst>
        <pc:spChg chg="mod">
          <ac:chgData name="Susan Murray" userId="bc6967b86780dea2" providerId="LiveId" clId="{5E908B62-B28F-4EC2-AA0E-488E3AE38D7F}" dt="2023-11-27T08:05:40.761" v="3309" actId="20577"/>
          <ac:spMkLst>
            <pc:docMk/>
            <pc:sldMk cId="626406647" sldId="499"/>
            <ac:spMk id="2" creationId="{51937AD2-F805-4A21-B749-F5BC868E95EA}"/>
          </ac:spMkLst>
        </pc:spChg>
        <pc:spChg chg="mod">
          <ac:chgData name="Susan Murray" userId="bc6967b86780dea2" providerId="LiveId" clId="{5E908B62-B28F-4EC2-AA0E-488E3AE38D7F}" dt="2023-11-27T08:06:11.605" v="3330" actId="20577"/>
          <ac:spMkLst>
            <pc:docMk/>
            <pc:sldMk cId="626406647" sldId="499"/>
            <ac:spMk id="5" creationId="{A9843191-5C36-4A63-A6D4-8540BE328D17}"/>
          </ac:spMkLst>
        </pc:spChg>
        <pc:picChg chg="add mod modCrop">
          <ac:chgData name="Susan Murray" userId="bc6967b86780dea2" providerId="LiveId" clId="{5E908B62-B28F-4EC2-AA0E-488E3AE38D7F}" dt="2023-11-27T08:08:29.804" v="3336" actId="732"/>
          <ac:picMkLst>
            <pc:docMk/>
            <pc:sldMk cId="626406647" sldId="499"/>
            <ac:picMk id="7" creationId="{82CEDFAB-247B-8031-4C05-DEA168D721AB}"/>
          </ac:picMkLst>
        </pc:picChg>
        <pc:picChg chg="del">
          <ac:chgData name="Susan Murray" userId="bc6967b86780dea2" providerId="LiveId" clId="{5E908B62-B28F-4EC2-AA0E-488E3AE38D7F}" dt="2023-11-27T08:08:10.530" v="3331" actId="478"/>
          <ac:picMkLst>
            <pc:docMk/>
            <pc:sldMk cId="626406647" sldId="499"/>
            <ac:picMk id="8" creationId="{B886BD4B-E89B-4148-B740-27078B388A6A}"/>
          </ac:picMkLst>
        </pc:picChg>
      </pc:sldChg>
      <pc:sldChg chg="modSp add mod ord modAnim">
        <pc:chgData name="Susan Murray" userId="bc6967b86780dea2" providerId="LiveId" clId="{5E908B62-B28F-4EC2-AA0E-488E3AE38D7F}" dt="2023-11-27T08:35:16.871" v="4115"/>
        <pc:sldMkLst>
          <pc:docMk/>
          <pc:sldMk cId="2364952893" sldId="500"/>
        </pc:sldMkLst>
        <pc:spChg chg="mod">
          <ac:chgData name="Susan Murray" userId="bc6967b86780dea2" providerId="LiveId" clId="{5E908B62-B28F-4EC2-AA0E-488E3AE38D7F}" dt="2023-11-27T08:11:29.239" v="3339" actId="255"/>
          <ac:spMkLst>
            <pc:docMk/>
            <pc:sldMk cId="2364952893" sldId="500"/>
            <ac:spMk id="2" creationId="{AAA94518-5189-4A59-A181-BDD513B10B68}"/>
          </ac:spMkLst>
        </pc:spChg>
        <pc:spChg chg="mod">
          <ac:chgData name="Susan Murray" userId="bc6967b86780dea2" providerId="LiveId" clId="{5E908B62-B28F-4EC2-AA0E-488E3AE38D7F}" dt="2023-11-27T08:17:12.224" v="3410" actId="20577"/>
          <ac:spMkLst>
            <pc:docMk/>
            <pc:sldMk cId="2364952893" sldId="500"/>
            <ac:spMk id="3" creationId="{C2CC3F43-195A-4B2A-9594-AA7FF988DCBD}"/>
          </ac:spMkLst>
        </pc:spChg>
      </pc:sldChg>
      <pc:sldChg chg="addSp delSp modSp new mod">
        <pc:chgData name="Susan Murray" userId="bc6967b86780dea2" providerId="LiveId" clId="{5E908B62-B28F-4EC2-AA0E-488E3AE38D7F}" dt="2023-11-27T08:34:58.844" v="4113" actId="20577"/>
        <pc:sldMkLst>
          <pc:docMk/>
          <pc:sldMk cId="3570993945" sldId="501"/>
        </pc:sldMkLst>
        <pc:spChg chg="add del mod">
          <ac:chgData name="Susan Murray" userId="bc6967b86780dea2" providerId="LiveId" clId="{5E908B62-B28F-4EC2-AA0E-488E3AE38D7F}" dt="2023-11-27T08:34:58.844" v="4113" actId="20577"/>
          <ac:spMkLst>
            <pc:docMk/>
            <pc:sldMk cId="3570993945" sldId="501"/>
            <ac:spMk id="3" creationId="{C1219051-17C4-905F-5130-D6687CADE7DF}"/>
          </ac:spMkLst>
        </pc:spChg>
        <pc:spChg chg="add mod">
          <ac:chgData name="Susan Murray" userId="bc6967b86780dea2" providerId="LiveId" clId="{5E908B62-B28F-4EC2-AA0E-488E3AE38D7F}" dt="2023-11-27T08:31:21.617" v="3858" actId="20577"/>
          <ac:spMkLst>
            <pc:docMk/>
            <pc:sldMk cId="3570993945" sldId="501"/>
            <ac:spMk id="12" creationId="{30875609-7191-FDA6-4583-DB205FFB35E7}"/>
          </ac:spMkLst>
        </pc:spChg>
        <pc:picChg chg="add del mod ord">
          <ac:chgData name="Susan Murray" userId="bc6967b86780dea2" providerId="LiveId" clId="{5E908B62-B28F-4EC2-AA0E-488E3AE38D7F}" dt="2023-11-27T08:23:15.165" v="3413" actId="22"/>
          <ac:picMkLst>
            <pc:docMk/>
            <pc:sldMk cId="3570993945" sldId="501"/>
            <ac:picMk id="6" creationId="{E3BF40DA-058B-D8CE-9CE1-6A01F80CAA1A}"/>
          </ac:picMkLst>
        </pc:picChg>
        <pc:picChg chg="add del mod">
          <ac:chgData name="Susan Murray" userId="bc6967b86780dea2" providerId="LiveId" clId="{5E908B62-B28F-4EC2-AA0E-488E3AE38D7F}" dt="2023-11-27T08:24:27.626" v="3417" actId="478"/>
          <ac:picMkLst>
            <pc:docMk/>
            <pc:sldMk cId="3570993945" sldId="501"/>
            <ac:picMk id="8" creationId="{EFC435F3-291F-FAE7-20AF-CC61E25B55C5}"/>
          </ac:picMkLst>
        </pc:picChg>
        <pc:picChg chg="add mod modCrop">
          <ac:chgData name="Susan Murray" userId="bc6967b86780dea2" providerId="LiveId" clId="{5E908B62-B28F-4EC2-AA0E-488E3AE38D7F}" dt="2023-11-27T08:31:02.869" v="3854" actId="1076"/>
          <ac:picMkLst>
            <pc:docMk/>
            <pc:sldMk cId="3570993945" sldId="501"/>
            <ac:picMk id="10" creationId="{53F5EFBA-F10B-FB77-D38E-85A39B3FA275}"/>
          </ac:picMkLst>
        </pc:picChg>
        <pc:picChg chg="add mod">
          <ac:chgData name="Susan Murray" userId="bc6967b86780dea2" providerId="LiveId" clId="{5E908B62-B28F-4EC2-AA0E-488E3AE38D7F}" dt="2023-11-27T08:29:51.896" v="3780" actId="1076"/>
          <ac:picMkLst>
            <pc:docMk/>
            <pc:sldMk cId="3570993945" sldId="501"/>
            <ac:picMk id="11" creationId="{CD7E6077-A2A4-4943-34B9-9F0ECE256374}"/>
          </ac:picMkLst>
        </pc:picChg>
      </pc:sldChg>
    </pc:docChg>
  </pc:docChgLst>
  <pc:docChgLst>
    <pc:chgData name="Susan Murray" userId="bc6967b86780dea2" providerId="LiveId" clId="{A64A4D95-3BDB-4858-B366-254116C05477}"/>
    <pc:docChg chg="undo custSel addSld delSld modSld sldOrd">
      <pc:chgData name="Susan Murray" userId="bc6967b86780dea2" providerId="LiveId" clId="{A64A4D95-3BDB-4858-B366-254116C05477}" dt="2021-12-06T14:00:38.830" v="10327" actId="20577"/>
      <pc:docMkLst>
        <pc:docMk/>
      </pc:docMkLst>
      <pc:sldChg chg="modSp">
        <pc:chgData name="Susan Murray" userId="bc6967b86780dea2" providerId="LiveId" clId="{A64A4D95-3BDB-4858-B366-254116C05477}" dt="2021-12-02T16:28:56.620" v="1311" actId="1076"/>
        <pc:sldMkLst>
          <pc:docMk/>
          <pc:sldMk cId="0" sldId="333"/>
        </pc:sldMkLst>
        <pc:spChg chg="mod">
          <ac:chgData name="Susan Murray" userId="bc6967b86780dea2" providerId="LiveId" clId="{A64A4D95-3BDB-4858-B366-254116C05477}" dt="2021-12-02T16:28:56.620" v="1311" actId="1076"/>
          <ac:spMkLst>
            <pc:docMk/>
            <pc:sldMk cId="0" sldId="333"/>
            <ac:spMk id="101378" creationId="{00000000-0000-0000-0000-000000000000}"/>
          </ac:spMkLst>
        </pc:spChg>
      </pc:sldChg>
      <pc:sldChg chg="modAnim">
        <pc:chgData name="Susan Murray" userId="bc6967b86780dea2" providerId="LiveId" clId="{A64A4D95-3BDB-4858-B366-254116C05477}" dt="2021-12-02T23:07:19.278" v="4733"/>
        <pc:sldMkLst>
          <pc:docMk/>
          <pc:sldMk cId="1562902925" sldId="362"/>
        </pc:sldMkLst>
      </pc:sldChg>
      <pc:sldChg chg="modAnim">
        <pc:chgData name="Susan Murray" userId="bc6967b86780dea2" providerId="LiveId" clId="{A64A4D95-3BDB-4858-B366-254116C05477}" dt="2021-12-04T22:20:18.555" v="8740"/>
        <pc:sldMkLst>
          <pc:docMk/>
          <pc:sldMk cId="2118018626" sldId="363"/>
        </pc:sldMkLst>
      </pc:sldChg>
      <pc:sldChg chg="modSp">
        <pc:chgData name="Susan Murray" userId="bc6967b86780dea2" providerId="LiveId" clId="{A64A4D95-3BDB-4858-B366-254116C05477}" dt="2021-12-04T22:21:03.910" v="8741" actId="207"/>
        <pc:sldMkLst>
          <pc:docMk/>
          <pc:sldMk cId="1131358954" sldId="364"/>
        </pc:sldMkLst>
        <pc:spChg chg="mod">
          <ac:chgData name="Susan Murray" userId="bc6967b86780dea2" providerId="LiveId" clId="{A64A4D95-3BDB-4858-B366-254116C05477}" dt="2021-12-04T22:21:03.910" v="8741" actId="207"/>
          <ac:spMkLst>
            <pc:docMk/>
            <pc:sldMk cId="1131358954" sldId="364"/>
            <ac:spMk id="6" creationId="{00000000-0000-0000-0000-000000000000}"/>
          </ac:spMkLst>
        </pc:spChg>
      </pc:sldChg>
      <pc:sldChg chg="modSp mod modAnim modNotesTx">
        <pc:chgData name="Susan Murray" userId="bc6967b86780dea2" providerId="LiveId" clId="{A64A4D95-3BDB-4858-B366-254116C05477}" dt="2021-12-03T03:04:07.026" v="5700" actId="20577"/>
        <pc:sldMkLst>
          <pc:docMk/>
          <pc:sldMk cId="2436040156" sldId="445"/>
        </pc:sldMkLst>
        <pc:spChg chg="mod">
          <ac:chgData name="Susan Murray" userId="bc6967b86780dea2" providerId="LiveId" clId="{A64A4D95-3BDB-4858-B366-254116C05477}" dt="2021-12-03T03:03:24.046" v="5532" actId="20577"/>
          <ac:spMkLst>
            <pc:docMk/>
            <pc:sldMk cId="2436040156" sldId="445"/>
            <ac:spMk id="3" creationId="{00000000-0000-0000-0000-000000000000}"/>
          </ac:spMkLst>
        </pc:spChg>
      </pc:sldChg>
      <pc:sldChg chg="modSp mod modAnim">
        <pc:chgData name="Susan Murray" userId="bc6967b86780dea2" providerId="LiveId" clId="{A64A4D95-3BDB-4858-B366-254116C05477}" dt="2021-12-03T03:06:54.224" v="5772" actId="20577"/>
        <pc:sldMkLst>
          <pc:docMk/>
          <pc:sldMk cId="4123313971" sldId="447"/>
        </pc:sldMkLst>
        <pc:spChg chg="mod">
          <ac:chgData name="Susan Murray" userId="bc6967b86780dea2" providerId="LiveId" clId="{A64A4D95-3BDB-4858-B366-254116C05477}" dt="2021-12-03T03:06:54.224" v="5772" actId="20577"/>
          <ac:spMkLst>
            <pc:docMk/>
            <pc:sldMk cId="4123313971" sldId="447"/>
            <ac:spMk id="3" creationId="{00000000-0000-0000-0000-000000000000}"/>
          </ac:spMkLst>
        </pc:spChg>
      </pc:sldChg>
      <pc:sldChg chg="modSp mod modAnim">
        <pc:chgData name="Susan Murray" userId="bc6967b86780dea2" providerId="LiveId" clId="{A64A4D95-3BDB-4858-B366-254116C05477}" dt="2021-12-02T23:08:30.405" v="4734" actId="14100"/>
        <pc:sldMkLst>
          <pc:docMk/>
          <pc:sldMk cId="2280113237" sldId="448"/>
        </pc:sldMkLst>
        <pc:spChg chg="mod">
          <ac:chgData name="Susan Murray" userId="bc6967b86780dea2" providerId="LiveId" clId="{A64A4D95-3BDB-4858-B366-254116C05477}" dt="2021-12-02T23:08:30.405" v="4734" actId="14100"/>
          <ac:spMkLst>
            <pc:docMk/>
            <pc:sldMk cId="2280113237" sldId="448"/>
            <ac:spMk id="3" creationId="{00000000-0000-0000-0000-000000000000}"/>
          </ac:spMkLst>
        </pc:spChg>
      </pc:sldChg>
      <pc:sldChg chg="modSp modAnim">
        <pc:chgData name="Susan Murray" userId="bc6967b86780dea2" providerId="LiveId" clId="{A64A4D95-3BDB-4858-B366-254116C05477}" dt="2021-11-30T23:07:12.966" v="920"/>
        <pc:sldMkLst>
          <pc:docMk/>
          <pc:sldMk cId="3674973390" sldId="449"/>
        </pc:sldMkLst>
        <pc:spChg chg="mod">
          <ac:chgData name="Susan Murray" userId="bc6967b86780dea2" providerId="LiveId" clId="{A64A4D95-3BDB-4858-B366-254116C05477}" dt="2021-11-30T23:06:51.517" v="918" actId="12"/>
          <ac:spMkLst>
            <pc:docMk/>
            <pc:sldMk cId="3674973390" sldId="449"/>
            <ac:spMk id="3" creationId="{00000000-0000-0000-0000-000000000000}"/>
          </ac:spMkLst>
        </pc:spChg>
      </pc:sldChg>
      <pc:sldChg chg="modSp modAnim">
        <pc:chgData name="Susan Murray" userId="bc6967b86780dea2" providerId="LiveId" clId="{A64A4D95-3BDB-4858-B366-254116C05477}" dt="2021-12-02T23:09:34.595" v="4735" actId="255"/>
        <pc:sldMkLst>
          <pc:docMk/>
          <pc:sldMk cId="3978973205" sldId="453"/>
        </pc:sldMkLst>
        <pc:spChg chg="mod">
          <ac:chgData name="Susan Murray" userId="bc6967b86780dea2" providerId="LiveId" clId="{A64A4D95-3BDB-4858-B366-254116C05477}" dt="2021-12-02T23:09:34.595" v="4735" actId="255"/>
          <ac:spMkLst>
            <pc:docMk/>
            <pc:sldMk cId="3978973205" sldId="453"/>
            <ac:spMk id="3" creationId="{00000000-0000-0000-0000-000000000000}"/>
          </ac:spMkLst>
        </pc:spChg>
      </pc:sldChg>
      <pc:sldChg chg="modSp mod ord modAnim">
        <pc:chgData name="Susan Murray" userId="bc6967b86780dea2" providerId="LiveId" clId="{A64A4D95-3BDB-4858-B366-254116C05477}" dt="2021-12-02T23:04:38.533" v="4702"/>
        <pc:sldMkLst>
          <pc:docMk/>
          <pc:sldMk cId="1194693725" sldId="454"/>
        </pc:sldMkLst>
        <pc:spChg chg="mod">
          <ac:chgData name="Susan Murray" userId="bc6967b86780dea2" providerId="LiveId" clId="{A64A4D95-3BDB-4858-B366-254116C05477}" dt="2021-12-02T17:24:31.444" v="2689" actId="20577"/>
          <ac:spMkLst>
            <pc:docMk/>
            <pc:sldMk cId="1194693725" sldId="454"/>
            <ac:spMk id="3" creationId="{00000000-0000-0000-0000-000000000000}"/>
          </ac:spMkLst>
        </pc:spChg>
      </pc:sldChg>
      <pc:sldChg chg="modSp mod ord">
        <pc:chgData name="Susan Murray" userId="bc6967b86780dea2" providerId="LiveId" clId="{A64A4D95-3BDB-4858-B366-254116C05477}" dt="2021-12-03T16:51:37.222" v="7612" actId="20577"/>
        <pc:sldMkLst>
          <pc:docMk/>
          <pc:sldMk cId="2069880805" sldId="455"/>
        </pc:sldMkLst>
        <pc:spChg chg="mod">
          <ac:chgData name="Susan Murray" userId="bc6967b86780dea2" providerId="LiveId" clId="{A64A4D95-3BDB-4858-B366-254116C05477}" dt="2021-12-03T16:51:37.222" v="7612" actId="20577"/>
          <ac:spMkLst>
            <pc:docMk/>
            <pc:sldMk cId="2069880805" sldId="455"/>
            <ac:spMk id="2" creationId="{00000000-0000-0000-0000-000000000000}"/>
          </ac:spMkLst>
        </pc:spChg>
        <pc:spChg chg="mod">
          <ac:chgData name="Susan Murray" userId="bc6967b86780dea2" providerId="LiveId" clId="{A64A4D95-3BDB-4858-B366-254116C05477}" dt="2021-12-03T16:42:29.739" v="7504" actId="20577"/>
          <ac:spMkLst>
            <pc:docMk/>
            <pc:sldMk cId="2069880805" sldId="455"/>
            <ac:spMk id="3" creationId="{00000000-0000-0000-0000-000000000000}"/>
          </ac:spMkLst>
        </pc:spChg>
      </pc:sldChg>
      <pc:sldChg chg="del">
        <pc:chgData name="Susan Murray" userId="bc6967b86780dea2" providerId="LiveId" clId="{A64A4D95-3BDB-4858-B366-254116C05477}" dt="2021-12-03T04:46:25.867" v="7101" actId="47"/>
        <pc:sldMkLst>
          <pc:docMk/>
          <pc:sldMk cId="2094108918" sldId="457"/>
        </pc:sldMkLst>
      </pc:sldChg>
      <pc:sldChg chg="addSp delSp modSp mod ord modAnim">
        <pc:chgData name="Susan Murray" userId="bc6967b86780dea2" providerId="LiveId" clId="{A64A4D95-3BDB-4858-B366-254116C05477}" dt="2021-12-04T22:17:00.398" v="8734" actId="1076"/>
        <pc:sldMkLst>
          <pc:docMk/>
          <pc:sldMk cId="849358398" sldId="459"/>
        </pc:sldMkLst>
        <pc:spChg chg="mod">
          <ac:chgData name="Susan Murray" userId="bc6967b86780dea2" providerId="LiveId" clId="{A64A4D95-3BDB-4858-B366-254116C05477}" dt="2021-12-04T19:20:54.043" v="8679" actId="20577"/>
          <ac:spMkLst>
            <pc:docMk/>
            <pc:sldMk cId="849358398" sldId="459"/>
            <ac:spMk id="2" creationId="{00000000-0000-0000-0000-000000000000}"/>
          </ac:spMkLst>
        </pc:spChg>
        <pc:spChg chg="add del">
          <ac:chgData name="Susan Murray" userId="bc6967b86780dea2" providerId="LiveId" clId="{A64A4D95-3BDB-4858-B366-254116C05477}" dt="2021-12-04T19:27:47.982" v="8682" actId="478"/>
          <ac:spMkLst>
            <pc:docMk/>
            <pc:sldMk cId="849358398" sldId="459"/>
            <ac:spMk id="3" creationId="{7959E12F-F98C-42ED-BA22-64A8B1D00DDD}"/>
          </ac:spMkLst>
        </pc:spChg>
        <pc:spChg chg="del mod">
          <ac:chgData name="Susan Murray" userId="bc6967b86780dea2" providerId="LiveId" clId="{A64A4D95-3BDB-4858-B366-254116C05477}" dt="2021-12-04T19:27:47.982" v="8682" actId="478"/>
          <ac:spMkLst>
            <pc:docMk/>
            <pc:sldMk cId="849358398" sldId="459"/>
            <ac:spMk id="5" creationId="{00000000-0000-0000-0000-000000000000}"/>
          </ac:spMkLst>
        </pc:spChg>
        <pc:spChg chg="add del mod">
          <ac:chgData name="Susan Murray" userId="bc6967b86780dea2" providerId="LiveId" clId="{A64A4D95-3BDB-4858-B366-254116C05477}" dt="2021-12-04T22:17:00.398" v="8734" actId="1076"/>
          <ac:spMkLst>
            <pc:docMk/>
            <pc:sldMk cId="849358398" sldId="459"/>
            <ac:spMk id="7" creationId="{DBE73AD0-D850-4D3D-9678-EBC38CAF4E38}"/>
          </ac:spMkLst>
        </pc:spChg>
        <pc:spChg chg="add del mod">
          <ac:chgData name="Susan Murray" userId="bc6967b86780dea2" providerId="LiveId" clId="{A64A4D95-3BDB-4858-B366-254116C05477}" dt="2021-12-04T19:30:52.982" v="8709" actId="478"/>
          <ac:spMkLst>
            <pc:docMk/>
            <pc:sldMk cId="849358398" sldId="459"/>
            <ac:spMk id="8" creationId="{32238581-FEBD-4D4C-8D93-9C13D0FE2673}"/>
          </ac:spMkLst>
        </pc:spChg>
        <pc:spChg chg="add del mod">
          <ac:chgData name="Susan Murray" userId="bc6967b86780dea2" providerId="LiveId" clId="{A64A4D95-3BDB-4858-B366-254116C05477}" dt="2021-12-04T19:31:04.322" v="8711" actId="478"/>
          <ac:spMkLst>
            <pc:docMk/>
            <pc:sldMk cId="849358398" sldId="459"/>
            <ac:spMk id="10" creationId="{564F3075-8B42-4F2C-9B8C-4436B6C90358}"/>
          </ac:spMkLst>
        </pc:spChg>
        <pc:spChg chg="add mod">
          <ac:chgData name="Susan Murray" userId="bc6967b86780dea2" providerId="LiveId" clId="{A64A4D95-3BDB-4858-B366-254116C05477}" dt="2021-12-04T19:32:59.950" v="8715" actId="14100"/>
          <ac:spMkLst>
            <pc:docMk/>
            <pc:sldMk cId="849358398" sldId="459"/>
            <ac:spMk id="13" creationId="{D46C46A8-B129-4BA6-81B2-FC40056F7443}"/>
          </ac:spMkLst>
        </pc:spChg>
        <pc:spChg chg="add mod">
          <ac:chgData name="Susan Murray" userId="bc6967b86780dea2" providerId="LiveId" clId="{A64A4D95-3BDB-4858-B366-254116C05477}" dt="2021-12-04T19:33:16.309" v="8719" actId="14100"/>
          <ac:spMkLst>
            <pc:docMk/>
            <pc:sldMk cId="849358398" sldId="459"/>
            <ac:spMk id="14" creationId="{8D964FA1-9D9B-483C-B772-77FA34E7B924}"/>
          </ac:spMkLst>
        </pc:spChg>
        <pc:graphicFrameChg chg="del modGraphic">
          <ac:chgData name="Susan Murray" userId="bc6967b86780dea2" providerId="LiveId" clId="{A64A4D95-3BDB-4858-B366-254116C05477}" dt="2021-12-04T19:30:25.212" v="8702" actId="478"/>
          <ac:graphicFrameMkLst>
            <pc:docMk/>
            <pc:sldMk cId="849358398" sldId="459"/>
            <ac:graphicFrameMk id="6" creationId="{00000000-0000-0000-0000-000000000000}"/>
          </ac:graphicFrameMkLst>
        </pc:graphicFrameChg>
        <pc:picChg chg="add mod modCrop">
          <ac:chgData name="Susan Murray" userId="bc6967b86780dea2" providerId="LiveId" clId="{A64A4D95-3BDB-4858-B366-254116C05477}" dt="2021-12-04T19:30:58.536" v="8710" actId="1076"/>
          <ac:picMkLst>
            <pc:docMk/>
            <pc:sldMk cId="849358398" sldId="459"/>
            <ac:picMk id="12" creationId="{E64D4293-A61F-4389-BBA8-3560CBDBDDB3}"/>
          </ac:picMkLst>
        </pc:picChg>
      </pc:sldChg>
      <pc:sldChg chg="modSp del mod">
        <pc:chgData name="Susan Murray" userId="bc6967b86780dea2" providerId="LiveId" clId="{A64A4D95-3BDB-4858-B366-254116C05477}" dt="2021-12-03T04:54:41.581" v="7216" actId="47"/>
        <pc:sldMkLst>
          <pc:docMk/>
          <pc:sldMk cId="4163130876" sldId="460"/>
        </pc:sldMkLst>
        <pc:spChg chg="mod">
          <ac:chgData name="Susan Murray" userId="bc6967b86780dea2" providerId="LiveId" clId="{A64A4D95-3BDB-4858-B366-254116C05477}" dt="2021-12-03T04:47:11.864" v="7103" actId="21"/>
          <ac:spMkLst>
            <pc:docMk/>
            <pc:sldMk cId="4163130876" sldId="460"/>
            <ac:spMk id="5" creationId="{00000000-0000-0000-0000-000000000000}"/>
          </ac:spMkLst>
        </pc:spChg>
      </pc:sldChg>
      <pc:sldChg chg="del">
        <pc:chgData name="Susan Murray" userId="bc6967b86780dea2" providerId="LiveId" clId="{A64A4D95-3BDB-4858-B366-254116C05477}" dt="2021-12-03T04:41:54.961" v="7098" actId="47"/>
        <pc:sldMkLst>
          <pc:docMk/>
          <pc:sldMk cId="2802872824" sldId="461"/>
        </pc:sldMkLst>
      </pc:sldChg>
      <pc:sldChg chg="modSp del mod">
        <pc:chgData name="Susan Murray" userId="bc6967b86780dea2" providerId="LiveId" clId="{A64A4D95-3BDB-4858-B366-254116C05477}" dt="2021-12-03T04:42:05.108" v="7099" actId="47"/>
        <pc:sldMkLst>
          <pc:docMk/>
          <pc:sldMk cId="1031576381" sldId="463"/>
        </pc:sldMkLst>
        <pc:spChg chg="mod">
          <ac:chgData name="Susan Murray" userId="bc6967b86780dea2" providerId="LiveId" clId="{A64A4D95-3BDB-4858-B366-254116C05477}" dt="2021-12-03T03:14:41.258" v="5847" actId="20577"/>
          <ac:spMkLst>
            <pc:docMk/>
            <pc:sldMk cId="1031576381" sldId="463"/>
            <ac:spMk id="5" creationId="{00000000-0000-0000-0000-000000000000}"/>
          </ac:spMkLst>
        </pc:spChg>
      </pc:sldChg>
      <pc:sldChg chg="del">
        <pc:chgData name="Susan Murray" userId="bc6967b86780dea2" providerId="LiveId" clId="{A64A4D95-3BDB-4858-B366-254116C05477}" dt="2021-12-03T04:42:14.313" v="7100" actId="47"/>
        <pc:sldMkLst>
          <pc:docMk/>
          <pc:sldMk cId="3051085069" sldId="464"/>
        </pc:sldMkLst>
      </pc:sldChg>
      <pc:sldChg chg="del">
        <pc:chgData name="Susan Murray" userId="bc6967b86780dea2" providerId="LiveId" clId="{A64A4D95-3BDB-4858-B366-254116C05477}" dt="2021-12-03T16:52:05.465" v="7613" actId="47"/>
        <pc:sldMkLst>
          <pc:docMk/>
          <pc:sldMk cId="4184029808" sldId="465"/>
        </pc:sldMkLst>
      </pc:sldChg>
      <pc:sldChg chg="del">
        <pc:chgData name="Susan Murray" userId="bc6967b86780dea2" providerId="LiveId" clId="{A64A4D95-3BDB-4858-B366-254116C05477}" dt="2021-12-04T19:03:43.497" v="8499" actId="47"/>
        <pc:sldMkLst>
          <pc:docMk/>
          <pc:sldMk cId="3757380656" sldId="466"/>
        </pc:sldMkLst>
      </pc:sldChg>
      <pc:sldChg chg="modAnim">
        <pc:chgData name="Susan Murray" userId="bc6967b86780dea2" providerId="LiveId" clId="{A64A4D95-3BDB-4858-B366-254116C05477}" dt="2021-12-04T22:21:20.641" v="8743"/>
        <pc:sldMkLst>
          <pc:docMk/>
          <pc:sldMk cId="3641573898" sldId="467"/>
        </pc:sldMkLst>
      </pc:sldChg>
      <pc:sldChg chg="addSp delSp modSp new mod ord delAnim modAnim">
        <pc:chgData name="Susan Murray" userId="bc6967b86780dea2" providerId="LiveId" clId="{A64A4D95-3BDB-4858-B366-254116C05477}" dt="2021-12-03T16:45:05.333" v="7526" actId="20577"/>
        <pc:sldMkLst>
          <pc:docMk/>
          <pc:sldMk cId="3330470072" sldId="468"/>
        </pc:sldMkLst>
        <pc:spChg chg="mod">
          <ac:chgData name="Susan Murray" userId="bc6967b86780dea2" providerId="LiveId" clId="{A64A4D95-3BDB-4858-B366-254116C05477}" dt="2021-12-03T16:45:05.333" v="7526" actId="20577"/>
          <ac:spMkLst>
            <pc:docMk/>
            <pc:sldMk cId="3330470072" sldId="468"/>
            <ac:spMk id="2" creationId="{FF87A732-D71B-4CB1-9BD8-3BFC6D8CB5D3}"/>
          </ac:spMkLst>
        </pc:spChg>
        <pc:spChg chg="mod">
          <ac:chgData name="Susan Murray" userId="bc6967b86780dea2" providerId="LiveId" clId="{A64A4D95-3BDB-4858-B366-254116C05477}" dt="2021-12-02T17:37:47.542" v="2905" actId="20577"/>
          <ac:spMkLst>
            <pc:docMk/>
            <pc:sldMk cId="3330470072" sldId="468"/>
            <ac:spMk id="3" creationId="{EA13D745-988A-4676-8A28-307F019F24C1}"/>
          </ac:spMkLst>
        </pc:spChg>
        <pc:spChg chg="add mod">
          <ac:chgData name="Susan Murray" userId="bc6967b86780dea2" providerId="LiveId" clId="{A64A4D95-3BDB-4858-B366-254116C05477}" dt="2021-12-02T17:29:22.905" v="2832" actId="14100"/>
          <ac:spMkLst>
            <pc:docMk/>
            <pc:sldMk cId="3330470072" sldId="468"/>
            <ac:spMk id="8" creationId="{27C19A5D-DD2B-493B-A274-78846E614386}"/>
          </ac:spMkLst>
        </pc:spChg>
        <pc:spChg chg="add mod">
          <ac:chgData name="Susan Murray" userId="bc6967b86780dea2" providerId="LiveId" clId="{A64A4D95-3BDB-4858-B366-254116C05477}" dt="2021-12-02T17:37:52.642" v="2907" actId="20577"/>
          <ac:spMkLst>
            <pc:docMk/>
            <pc:sldMk cId="3330470072" sldId="468"/>
            <ac:spMk id="11" creationId="{DC212AB7-2407-4D3E-923A-59E30B2AAEE6}"/>
          </ac:spMkLst>
        </pc:spChg>
        <pc:spChg chg="add mod">
          <ac:chgData name="Susan Murray" userId="bc6967b86780dea2" providerId="LiveId" clId="{A64A4D95-3BDB-4858-B366-254116C05477}" dt="2021-12-03T03:09:21.335" v="5843" actId="20577"/>
          <ac:spMkLst>
            <pc:docMk/>
            <pc:sldMk cId="3330470072" sldId="468"/>
            <ac:spMk id="16" creationId="{822589AC-2A51-4127-97DF-07CCCA0BC284}"/>
          </ac:spMkLst>
        </pc:spChg>
        <pc:picChg chg="add del mod modCrop">
          <ac:chgData name="Susan Murray" userId="bc6967b86780dea2" providerId="LiveId" clId="{A64A4D95-3BDB-4858-B366-254116C05477}" dt="2021-12-02T17:39:23.485" v="2913" actId="478"/>
          <ac:picMkLst>
            <pc:docMk/>
            <pc:sldMk cId="3330470072" sldId="468"/>
            <ac:picMk id="6" creationId="{0DA5F947-5C93-4F34-B486-4AD0FA051A09}"/>
          </ac:picMkLst>
        </pc:picChg>
        <pc:picChg chg="add del mod modCrop">
          <ac:chgData name="Susan Murray" userId="bc6967b86780dea2" providerId="LiveId" clId="{A64A4D95-3BDB-4858-B366-254116C05477}" dt="2021-12-02T17:38:35.244" v="2908" actId="478"/>
          <ac:picMkLst>
            <pc:docMk/>
            <pc:sldMk cId="3330470072" sldId="468"/>
            <ac:picMk id="7" creationId="{DA5D3159-4BAF-4B10-9CB9-C71572C607FA}"/>
          </ac:picMkLst>
        </pc:picChg>
        <pc:picChg chg="add mod">
          <ac:chgData name="Susan Murray" userId="bc6967b86780dea2" providerId="LiveId" clId="{A64A4D95-3BDB-4858-B366-254116C05477}" dt="2021-12-02T17:38:45.173" v="2912" actId="14100"/>
          <ac:picMkLst>
            <pc:docMk/>
            <pc:sldMk cId="3330470072" sldId="468"/>
            <ac:picMk id="25" creationId="{E874B2E9-7BE4-4138-B3EA-062B0EF820D5}"/>
          </ac:picMkLst>
        </pc:picChg>
        <pc:picChg chg="add mod">
          <ac:chgData name="Susan Murray" userId="bc6967b86780dea2" providerId="LiveId" clId="{A64A4D95-3BDB-4858-B366-254116C05477}" dt="2021-12-02T17:39:34.335" v="2917" actId="1076"/>
          <ac:picMkLst>
            <pc:docMk/>
            <pc:sldMk cId="3330470072" sldId="468"/>
            <ac:picMk id="27" creationId="{828ED9B8-F9AB-457A-8B44-0E7DA49EACD0}"/>
          </ac:picMkLst>
        </pc:picChg>
        <pc:cxnChg chg="add">
          <ac:chgData name="Susan Murray" userId="bc6967b86780dea2" providerId="LiveId" clId="{A64A4D95-3BDB-4858-B366-254116C05477}" dt="2021-12-02T17:26:05.375" v="2726" actId="11529"/>
          <ac:cxnSpMkLst>
            <pc:docMk/>
            <pc:sldMk cId="3330470072" sldId="468"/>
            <ac:cxnSpMk id="10" creationId="{7F5B5BDF-68E5-43BA-A87D-988FF666B816}"/>
          </ac:cxnSpMkLst>
        </pc:cxnChg>
        <pc:cxnChg chg="add mod">
          <ac:chgData name="Susan Murray" userId="bc6967b86780dea2" providerId="LiveId" clId="{A64A4D95-3BDB-4858-B366-254116C05477}" dt="2021-12-02T17:29:51.591" v="2837" actId="14100"/>
          <ac:cxnSpMkLst>
            <pc:docMk/>
            <pc:sldMk cId="3330470072" sldId="468"/>
            <ac:cxnSpMk id="12" creationId="{CDF26388-4A53-46D7-8D13-8E42B5E7903B}"/>
          </ac:cxnSpMkLst>
        </pc:cxnChg>
        <pc:cxnChg chg="add mod">
          <ac:chgData name="Susan Murray" userId="bc6967b86780dea2" providerId="LiveId" clId="{A64A4D95-3BDB-4858-B366-254116C05477}" dt="2021-12-03T03:08:42.610" v="5796" actId="14100"/>
          <ac:cxnSpMkLst>
            <pc:docMk/>
            <pc:sldMk cId="3330470072" sldId="468"/>
            <ac:cxnSpMk id="17" creationId="{D794868D-DF6B-4C82-9C83-2EEC0A44BF32}"/>
          </ac:cxnSpMkLst>
        </pc:cxnChg>
      </pc:sldChg>
      <pc:sldChg chg="addSp delSp modSp add mod ord">
        <pc:chgData name="Susan Murray" userId="bc6967b86780dea2" providerId="LiveId" clId="{A64A4D95-3BDB-4858-B366-254116C05477}" dt="2021-12-02T19:28:58.897" v="2977" actId="20577"/>
        <pc:sldMkLst>
          <pc:docMk/>
          <pc:sldMk cId="2118870453" sldId="469"/>
        </pc:sldMkLst>
        <pc:spChg chg="mod">
          <ac:chgData name="Susan Murray" userId="bc6967b86780dea2" providerId="LiveId" clId="{A64A4D95-3BDB-4858-B366-254116C05477}" dt="2021-11-30T22:47:22.395" v="554" actId="20577"/>
          <ac:spMkLst>
            <pc:docMk/>
            <pc:sldMk cId="2118870453" sldId="469"/>
            <ac:spMk id="2" creationId="{FF87A732-D71B-4CB1-9BD8-3BFC6D8CB5D3}"/>
          </ac:spMkLst>
        </pc:spChg>
        <pc:spChg chg="mod">
          <ac:chgData name="Susan Murray" userId="bc6967b86780dea2" providerId="LiveId" clId="{A64A4D95-3BDB-4858-B366-254116C05477}" dt="2021-12-02T19:28:58.897" v="2977" actId="20577"/>
          <ac:spMkLst>
            <pc:docMk/>
            <pc:sldMk cId="2118870453" sldId="469"/>
            <ac:spMk id="3" creationId="{EA13D745-988A-4676-8A28-307F019F24C1}"/>
          </ac:spMkLst>
        </pc:spChg>
        <pc:picChg chg="del">
          <ac:chgData name="Susan Murray" userId="bc6967b86780dea2" providerId="LiveId" clId="{A64A4D95-3BDB-4858-B366-254116C05477}" dt="2021-11-30T22:47:34.694" v="558" actId="478"/>
          <ac:picMkLst>
            <pc:docMk/>
            <pc:sldMk cId="2118870453" sldId="469"/>
            <ac:picMk id="6" creationId="{0DA5F947-5C93-4F34-B486-4AD0FA051A09}"/>
          </ac:picMkLst>
        </pc:picChg>
        <pc:picChg chg="del">
          <ac:chgData name="Susan Murray" userId="bc6967b86780dea2" providerId="LiveId" clId="{A64A4D95-3BDB-4858-B366-254116C05477}" dt="2021-11-30T22:47:32.754" v="557" actId="478"/>
          <ac:picMkLst>
            <pc:docMk/>
            <pc:sldMk cId="2118870453" sldId="469"/>
            <ac:picMk id="7" creationId="{DA5D3159-4BAF-4B10-9CB9-C71572C607FA}"/>
          </ac:picMkLst>
        </pc:picChg>
        <pc:picChg chg="add del mod">
          <ac:chgData name="Susan Murray" userId="bc6967b86780dea2" providerId="LiveId" clId="{A64A4D95-3BDB-4858-B366-254116C05477}" dt="2021-11-30T22:57:25.135" v="593" actId="478"/>
          <ac:picMkLst>
            <pc:docMk/>
            <pc:sldMk cId="2118870453" sldId="469"/>
            <ac:picMk id="8" creationId="{5DFC68D8-CB05-410D-8F9B-6D8F6A6ABC81}"/>
          </ac:picMkLst>
        </pc:picChg>
        <pc:picChg chg="add del mod">
          <ac:chgData name="Susan Murray" userId="bc6967b86780dea2" providerId="LiveId" clId="{A64A4D95-3BDB-4858-B366-254116C05477}" dt="2021-12-02T17:40:14.098" v="2923" actId="478"/>
          <ac:picMkLst>
            <pc:docMk/>
            <pc:sldMk cId="2118870453" sldId="469"/>
            <ac:picMk id="10" creationId="{C8CAEF14-0075-4935-BDFB-7877F076235C}"/>
          </ac:picMkLst>
        </pc:picChg>
        <pc:picChg chg="add del mod modCrop">
          <ac:chgData name="Susan Murray" userId="bc6967b86780dea2" providerId="LiveId" clId="{A64A4D95-3BDB-4858-B366-254116C05477}" dt="2021-12-02T19:27:07.472" v="2936" actId="478"/>
          <ac:picMkLst>
            <pc:docMk/>
            <pc:sldMk cId="2118870453" sldId="469"/>
            <ac:picMk id="12" creationId="{AF26BC01-91D7-4DF1-B015-81A191AE5B10}"/>
          </ac:picMkLst>
        </pc:picChg>
        <pc:picChg chg="add del mod modCrop">
          <ac:chgData name="Susan Murray" userId="bc6967b86780dea2" providerId="LiveId" clId="{A64A4D95-3BDB-4858-B366-254116C05477}" dt="2021-12-02T19:27:29.567" v="2939" actId="478"/>
          <ac:picMkLst>
            <pc:docMk/>
            <pc:sldMk cId="2118870453" sldId="469"/>
            <ac:picMk id="14" creationId="{D197D7E1-9EED-48E4-B761-41166EA5B835}"/>
          </ac:picMkLst>
        </pc:picChg>
        <pc:picChg chg="add mod">
          <ac:chgData name="Susan Murray" userId="bc6967b86780dea2" providerId="LiveId" clId="{A64A4D95-3BDB-4858-B366-254116C05477}" dt="2021-12-02T19:27:10.772" v="2938" actId="1076"/>
          <ac:picMkLst>
            <pc:docMk/>
            <pc:sldMk cId="2118870453" sldId="469"/>
            <ac:picMk id="16" creationId="{D1559F40-7BFE-494B-AC72-2908A524E646}"/>
          </ac:picMkLst>
        </pc:picChg>
        <pc:picChg chg="add mod">
          <ac:chgData name="Susan Murray" userId="bc6967b86780dea2" providerId="LiveId" clId="{A64A4D95-3BDB-4858-B366-254116C05477}" dt="2021-12-02T19:27:33.733" v="2941" actId="1076"/>
          <ac:picMkLst>
            <pc:docMk/>
            <pc:sldMk cId="2118870453" sldId="469"/>
            <ac:picMk id="18" creationId="{0AE10B6E-E220-4B2E-A6B1-02DB4388AA09}"/>
          </ac:picMkLst>
        </pc:picChg>
      </pc:sldChg>
      <pc:sldChg chg="modSp add mod modAnim modNotesTx">
        <pc:chgData name="Susan Murray" userId="bc6967b86780dea2" providerId="LiveId" clId="{A64A4D95-3BDB-4858-B366-254116C05477}" dt="2021-12-02T23:05:35.691" v="4725" actId="20577"/>
        <pc:sldMkLst>
          <pc:docMk/>
          <pc:sldMk cId="2511744902" sldId="470"/>
        </pc:sldMkLst>
        <pc:spChg chg="mod">
          <ac:chgData name="Susan Murray" userId="bc6967b86780dea2" providerId="LiveId" clId="{A64A4D95-3BDB-4858-B366-254116C05477}" dt="2021-12-02T23:05:35.691" v="4725" actId="20577"/>
          <ac:spMkLst>
            <pc:docMk/>
            <pc:sldMk cId="2511744902" sldId="470"/>
            <ac:spMk id="2" creationId="{00000000-0000-0000-0000-000000000000}"/>
          </ac:spMkLst>
        </pc:spChg>
        <pc:spChg chg="mod">
          <ac:chgData name="Susan Murray" userId="bc6967b86780dea2" providerId="LiveId" clId="{A64A4D95-3BDB-4858-B366-254116C05477}" dt="2021-12-02T17:09:24.863" v="2439" actId="255"/>
          <ac:spMkLst>
            <pc:docMk/>
            <pc:sldMk cId="2511744902" sldId="470"/>
            <ac:spMk id="3" creationId="{00000000-0000-0000-0000-000000000000}"/>
          </ac:spMkLst>
        </pc:spChg>
      </pc:sldChg>
      <pc:sldChg chg="addSp modSp new mod modAnim">
        <pc:chgData name="Susan Murray" userId="bc6967b86780dea2" providerId="LiveId" clId="{A64A4D95-3BDB-4858-B366-254116C05477}" dt="2021-12-04T19:32:46.652" v="8712" actId="1076"/>
        <pc:sldMkLst>
          <pc:docMk/>
          <pc:sldMk cId="3098277878" sldId="471"/>
        </pc:sldMkLst>
        <pc:spChg chg="mod">
          <ac:chgData name="Susan Murray" userId="bc6967b86780dea2" providerId="LiveId" clId="{A64A4D95-3BDB-4858-B366-254116C05477}" dt="2021-12-03T15:06:37.683" v="7222" actId="20577"/>
          <ac:spMkLst>
            <pc:docMk/>
            <pc:sldMk cId="3098277878" sldId="471"/>
            <ac:spMk id="2" creationId="{4FADB4CC-AD54-4A07-9584-E32BA16F0638}"/>
          </ac:spMkLst>
        </pc:spChg>
        <pc:spChg chg="mod">
          <ac:chgData name="Susan Murray" userId="bc6967b86780dea2" providerId="LiveId" clId="{A64A4D95-3BDB-4858-B366-254116C05477}" dt="2021-12-02T23:03:13.860" v="4697" actId="20577"/>
          <ac:spMkLst>
            <pc:docMk/>
            <pc:sldMk cId="3098277878" sldId="471"/>
            <ac:spMk id="3" creationId="{37B60A4A-A136-45AF-AA9F-5065E07D4C95}"/>
          </ac:spMkLst>
        </pc:spChg>
        <pc:spChg chg="add mod">
          <ac:chgData name="Susan Murray" userId="bc6967b86780dea2" providerId="LiveId" clId="{A64A4D95-3BDB-4858-B366-254116C05477}" dt="2021-12-02T23:02:36.295" v="4689" actId="14100"/>
          <ac:spMkLst>
            <pc:docMk/>
            <pc:sldMk cId="3098277878" sldId="471"/>
            <ac:spMk id="5" creationId="{3294D2AF-0D33-44F8-9C3C-DD02B0E5D75D}"/>
          </ac:spMkLst>
        </pc:spChg>
        <pc:spChg chg="add mod">
          <ac:chgData name="Susan Murray" userId="bc6967b86780dea2" providerId="LiveId" clId="{A64A4D95-3BDB-4858-B366-254116C05477}" dt="2021-12-02T23:02:44.520" v="4691" actId="14100"/>
          <ac:spMkLst>
            <pc:docMk/>
            <pc:sldMk cId="3098277878" sldId="471"/>
            <ac:spMk id="6" creationId="{21B88BD7-4E6D-491A-B705-DAE201538454}"/>
          </ac:spMkLst>
        </pc:spChg>
        <pc:spChg chg="add mod">
          <ac:chgData name="Susan Murray" userId="bc6967b86780dea2" providerId="LiveId" clId="{A64A4D95-3BDB-4858-B366-254116C05477}" dt="2021-12-04T19:32:46.652" v="8712" actId="1076"/>
          <ac:spMkLst>
            <pc:docMk/>
            <pc:sldMk cId="3098277878" sldId="471"/>
            <ac:spMk id="7" creationId="{7215FFF8-F95C-4996-83BC-205959741D90}"/>
          </ac:spMkLst>
        </pc:spChg>
      </pc:sldChg>
      <pc:sldChg chg="addSp delSp modSp add mod delAnim modAnim modNotesTx">
        <pc:chgData name="Susan Murray" userId="bc6967b86780dea2" providerId="LiveId" clId="{A64A4D95-3BDB-4858-B366-254116C05477}" dt="2021-12-03T19:58:47.516" v="8148" actId="20577"/>
        <pc:sldMkLst>
          <pc:docMk/>
          <pc:sldMk cId="3284698485" sldId="472"/>
        </pc:sldMkLst>
        <pc:spChg chg="mod">
          <ac:chgData name="Susan Murray" userId="bc6967b86780dea2" providerId="LiveId" clId="{A64A4D95-3BDB-4858-B366-254116C05477}" dt="2021-12-03T19:58:47.516" v="8148" actId="20577"/>
          <ac:spMkLst>
            <pc:docMk/>
            <pc:sldMk cId="3284698485" sldId="472"/>
            <ac:spMk id="2" creationId="{FF87A732-D71B-4CB1-9BD8-3BFC6D8CB5D3}"/>
          </ac:spMkLst>
        </pc:spChg>
        <pc:spChg chg="mod">
          <ac:chgData name="Susan Murray" userId="bc6967b86780dea2" providerId="LiveId" clId="{A64A4D95-3BDB-4858-B366-254116C05477}" dt="2021-12-02T19:36:35.318" v="3031" actId="207"/>
          <ac:spMkLst>
            <pc:docMk/>
            <pc:sldMk cId="3284698485" sldId="472"/>
            <ac:spMk id="3" creationId="{EA13D745-988A-4676-8A28-307F019F24C1}"/>
          </ac:spMkLst>
        </pc:spChg>
        <pc:spChg chg="del mod">
          <ac:chgData name="Susan Murray" userId="bc6967b86780dea2" providerId="LiveId" clId="{A64A4D95-3BDB-4858-B366-254116C05477}" dt="2021-12-02T19:30:14.078" v="2999" actId="478"/>
          <ac:spMkLst>
            <pc:docMk/>
            <pc:sldMk cId="3284698485" sldId="472"/>
            <ac:spMk id="8" creationId="{27C19A5D-DD2B-493B-A274-78846E614386}"/>
          </ac:spMkLst>
        </pc:spChg>
        <pc:spChg chg="del">
          <ac:chgData name="Susan Murray" userId="bc6967b86780dea2" providerId="LiveId" clId="{A64A4D95-3BDB-4858-B366-254116C05477}" dt="2021-12-02T19:30:22.031" v="3001" actId="478"/>
          <ac:spMkLst>
            <pc:docMk/>
            <pc:sldMk cId="3284698485" sldId="472"/>
            <ac:spMk id="11" creationId="{DC212AB7-2407-4D3E-923A-59E30B2AAEE6}"/>
          </ac:spMkLst>
        </pc:spChg>
        <pc:spChg chg="mod">
          <ac:chgData name="Susan Murray" userId="bc6967b86780dea2" providerId="LiveId" clId="{A64A4D95-3BDB-4858-B366-254116C05477}" dt="2021-12-02T19:33:50.507" v="3019" actId="1076"/>
          <ac:spMkLst>
            <pc:docMk/>
            <pc:sldMk cId="3284698485" sldId="472"/>
            <ac:spMk id="16" creationId="{822589AC-2A51-4127-97DF-07CCCA0BC284}"/>
          </ac:spMkLst>
        </pc:spChg>
        <pc:picChg chg="add mod">
          <ac:chgData name="Susan Murray" userId="bc6967b86780dea2" providerId="LiveId" clId="{A64A4D95-3BDB-4858-B366-254116C05477}" dt="2021-12-02T19:34:52.999" v="3026" actId="1076"/>
          <ac:picMkLst>
            <pc:docMk/>
            <pc:sldMk cId="3284698485" sldId="472"/>
            <ac:picMk id="13" creationId="{FD905202-D2F1-454A-9BCA-2F503115C7FD}"/>
          </ac:picMkLst>
        </pc:picChg>
        <pc:picChg chg="add mod">
          <ac:chgData name="Susan Murray" userId="bc6967b86780dea2" providerId="LiveId" clId="{A64A4D95-3BDB-4858-B366-254116C05477}" dt="2021-12-02T19:36:08.389" v="3029" actId="1076"/>
          <ac:picMkLst>
            <pc:docMk/>
            <pc:sldMk cId="3284698485" sldId="472"/>
            <ac:picMk id="15" creationId="{961C470B-38DB-4749-91F8-66FF4242134B}"/>
          </ac:picMkLst>
        </pc:picChg>
        <pc:picChg chg="del">
          <ac:chgData name="Susan Murray" userId="bc6967b86780dea2" providerId="LiveId" clId="{A64A4D95-3BDB-4858-B366-254116C05477}" dt="2021-12-02T19:34:45.641" v="3023" actId="478"/>
          <ac:picMkLst>
            <pc:docMk/>
            <pc:sldMk cId="3284698485" sldId="472"/>
            <ac:picMk id="25" creationId="{E874B2E9-7BE4-4138-B3EA-062B0EF820D5}"/>
          </ac:picMkLst>
        </pc:picChg>
        <pc:picChg chg="del">
          <ac:chgData name="Susan Murray" userId="bc6967b86780dea2" providerId="LiveId" clId="{A64A4D95-3BDB-4858-B366-254116C05477}" dt="2021-12-02T19:35:49.417" v="3027" actId="478"/>
          <ac:picMkLst>
            <pc:docMk/>
            <pc:sldMk cId="3284698485" sldId="472"/>
            <ac:picMk id="27" creationId="{828ED9B8-F9AB-457A-8B44-0E7DA49EACD0}"/>
          </ac:picMkLst>
        </pc:picChg>
        <pc:cxnChg chg="del">
          <ac:chgData name="Susan Murray" userId="bc6967b86780dea2" providerId="LiveId" clId="{A64A4D95-3BDB-4858-B366-254116C05477}" dt="2021-12-02T19:30:17.565" v="3000" actId="478"/>
          <ac:cxnSpMkLst>
            <pc:docMk/>
            <pc:sldMk cId="3284698485" sldId="472"/>
            <ac:cxnSpMk id="10" creationId="{7F5B5BDF-68E5-43BA-A87D-988FF666B816}"/>
          </ac:cxnSpMkLst>
        </pc:cxnChg>
        <pc:cxnChg chg="del mod">
          <ac:chgData name="Susan Murray" userId="bc6967b86780dea2" providerId="LiveId" clId="{A64A4D95-3BDB-4858-B366-254116C05477}" dt="2021-12-02T19:30:24.188" v="3002" actId="478"/>
          <ac:cxnSpMkLst>
            <pc:docMk/>
            <pc:sldMk cId="3284698485" sldId="472"/>
            <ac:cxnSpMk id="12" creationId="{CDF26388-4A53-46D7-8D13-8E42B5E7903B}"/>
          </ac:cxnSpMkLst>
        </pc:cxnChg>
        <pc:cxnChg chg="mod">
          <ac:chgData name="Susan Murray" userId="bc6967b86780dea2" providerId="LiveId" clId="{A64A4D95-3BDB-4858-B366-254116C05477}" dt="2021-12-02T19:34:03.737" v="3022" actId="14100"/>
          <ac:cxnSpMkLst>
            <pc:docMk/>
            <pc:sldMk cId="3284698485" sldId="472"/>
            <ac:cxnSpMk id="17" creationId="{D794868D-DF6B-4C82-9C83-2EEC0A44BF32}"/>
          </ac:cxnSpMkLst>
        </pc:cxnChg>
      </pc:sldChg>
      <pc:sldChg chg="addSp delSp modSp add mod modAnim">
        <pc:chgData name="Susan Murray" userId="bc6967b86780dea2" providerId="LiveId" clId="{A64A4D95-3BDB-4858-B366-254116C05477}" dt="2021-12-04T14:25:39.231" v="8310" actId="14100"/>
        <pc:sldMkLst>
          <pc:docMk/>
          <pc:sldMk cId="668880166" sldId="473"/>
        </pc:sldMkLst>
        <pc:spChg chg="mod">
          <ac:chgData name="Susan Murray" userId="bc6967b86780dea2" providerId="LiveId" clId="{A64A4D95-3BDB-4858-B366-254116C05477}" dt="2021-12-02T19:37:30.334" v="3034" actId="20577"/>
          <ac:spMkLst>
            <pc:docMk/>
            <pc:sldMk cId="668880166" sldId="473"/>
            <ac:spMk id="2" creationId="{FF87A732-D71B-4CB1-9BD8-3BFC6D8CB5D3}"/>
          </ac:spMkLst>
        </pc:spChg>
        <pc:spChg chg="mod">
          <ac:chgData name="Susan Murray" userId="bc6967b86780dea2" providerId="LiveId" clId="{A64A4D95-3BDB-4858-B366-254116C05477}" dt="2021-12-02T19:43:31.647" v="3072" actId="20577"/>
          <ac:spMkLst>
            <pc:docMk/>
            <pc:sldMk cId="668880166" sldId="473"/>
            <ac:spMk id="3" creationId="{EA13D745-988A-4676-8A28-307F019F24C1}"/>
          </ac:spMkLst>
        </pc:spChg>
        <pc:spChg chg="add mod">
          <ac:chgData name="Susan Murray" userId="bc6967b86780dea2" providerId="LiveId" clId="{A64A4D95-3BDB-4858-B366-254116C05477}" dt="2021-12-02T19:44:48.451" v="3086" actId="1582"/>
          <ac:spMkLst>
            <pc:docMk/>
            <pc:sldMk cId="668880166" sldId="473"/>
            <ac:spMk id="9" creationId="{77F2CB9D-2D16-4767-8B21-D1295590605F}"/>
          </ac:spMkLst>
        </pc:spChg>
        <pc:spChg chg="add mod">
          <ac:chgData name="Susan Murray" userId="bc6967b86780dea2" providerId="LiveId" clId="{A64A4D95-3BDB-4858-B366-254116C05477}" dt="2021-12-02T19:44:55.846" v="3116" actId="1035"/>
          <ac:spMkLst>
            <pc:docMk/>
            <pc:sldMk cId="668880166" sldId="473"/>
            <ac:spMk id="19" creationId="{DF900378-9C97-416A-9399-351D5B869075}"/>
          </ac:spMkLst>
        </pc:spChg>
        <pc:picChg chg="add mod modCrop">
          <ac:chgData name="Susan Murray" userId="bc6967b86780dea2" providerId="LiveId" clId="{A64A4D95-3BDB-4858-B366-254116C05477}" dt="2021-12-02T19:43:36.360" v="3073" actId="1076"/>
          <ac:picMkLst>
            <pc:docMk/>
            <pc:sldMk cId="668880166" sldId="473"/>
            <ac:picMk id="6" creationId="{D253003A-BC10-4492-B24D-4FAE216B5249}"/>
          </ac:picMkLst>
        </pc:picChg>
        <pc:picChg chg="add mod modCrop">
          <ac:chgData name="Susan Murray" userId="bc6967b86780dea2" providerId="LiveId" clId="{A64A4D95-3BDB-4858-B366-254116C05477}" dt="2021-12-04T14:25:39.231" v="8310" actId="14100"/>
          <ac:picMkLst>
            <pc:docMk/>
            <pc:sldMk cId="668880166" sldId="473"/>
            <ac:picMk id="8" creationId="{FF4B46C9-29C5-4BCD-8D8B-4CD156E72810}"/>
          </ac:picMkLst>
        </pc:picChg>
        <pc:picChg chg="del mod">
          <ac:chgData name="Susan Murray" userId="bc6967b86780dea2" providerId="LiveId" clId="{A64A4D95-3BDB-4858-B366-254116C05477}" dt="2021-12-02T19:38:04.188" v="3038" actId="478"/>
          <ac:picMkLst>
            <pc:docMk/>
            <pc:sldMk cId="668880166" sldId="473"/>
            <ac:picMk id="13" creationId="{FD905202-D2F1-454A-9BCA-2F503115C7FD}"/>
          </ac:picMkLst>
        </pc:picChg>
        <pc:picChg chg="add mod modCrop">
          <ac:chgData name="Susan Murray" userId="bc6967b86780dea2" providerId="LiveId" clId="{A64A4D95-3BDB-4858-B366-254116C05477}" dt="2021-12-02T19:43:40.025" v="3074" actId="1076"/>
          <ac:picMkLst>
            <pc:docMk/>
            <pc:sldMk cId="668880166" sldId="473"/>
            <ac:picMk id="14" creationId="{C2D03B55-F11E-4F69-8AA6-8F6DA25934D2}"/>
          </ac:picMkLst>
        </pc:picChg>
        <pc:picChg chg="del">
          <ac:chgData name="Susan Murray" userId="bc6967b86780dea2" providerId="LiveId" clId="{A64A4D95-3BDB-4858-B366-254116C05477}" dt="2021-12-02T19:38:06.407" v="3039" actId="478"/>
          <ac:picMkLst>
            <pc:docMk/>
            <pc:sldMk cId="668880166" sldId="473"/>
            <ac:picMk id="15" creationId="{961C470B-38DB-4749-91F8-66FF4242134B}"/>
          </ac:picMkLst>
        </pc:picChg>
        <pc:picChg chg="add mod modCrop">
          <ac:chgData name="Susan Murray" userId="bc6967b86780dea2" providerId="LiveId" clId="{A64A4D95-3BDB-4858-B366-254116C05477}" dt="2021-12-02T19:44:16.786" v="3082" actId="1076"/>
          <ac:picMkLst>
            <pc:docMk/>
            <pc:sldMk cId="668880166" sldId="473"/>
            <ac:picMk id="18" creationId="{F8DA9938-C17F-4942-92B3-4AF5AA61443E}"/>
          </ac:picMkLst>
        </pc:picChg>
      </pc:sldChg>
      <pc:sldChg chg="addSp delSp modSp new mod modAnim">
        <pc:chgData name="Susan Murray" userId="bc6967b86780dea2" providerId="LiveId" clId="{A64A4D95-3BDB-4858-B366-254116C05477}" dt="2021-12-06T14:00:38.830" v="10327" actId="20577"/>
        <pc:sldMkLst>
          <pc:docMk/>
          <pc:sldMk cId="196307593" sldId="474"/>
        </pc:sldMkLst>
        <pc:spChg chg="mod">
          <ac:chgData name="Susan Murray" userId="bc6967b86780dea2" providerId="LiveId" clId="{A64A4D95-3BDB-4858-B366-254116C05477}" dt="2021-12-03T15:07:19.723" v="7237" actId="20577"/>
          <ac:spMkLst>
            <pc:docMk/>
            <pc:sldMk cId="196307593" sldId="474"/>
            <ac:spMk id="2" creationId="{AAA94518-5189-4A59-A181-BDD513B10B68}"/>
          </ac:spMkLst>
        </pc:spChg>
        <pc:spChg chg="mod">
          <ac:chgData name="Susan Murray" userId="bc6967b86780dea2" providerId="LiveId" clId="{A64A4D95-3BDB-4858-B366-254116C05477}" dt="2021-12-06T14:00:38.830" v="10327" actId="20577"/>
          <ac:spMkLst>
            <pc:docMk/>
            <pc:sldMk cId="196307593" sldId="474"/>
            <ac:spMk id="3" creationId="{C2CC3F43-195A-4B2A-9594-AA7FF988DCBD}"/>
          </ac:spMkLst>
        </pc:spChg>
        <pc:spChg chg="add del mod">
          <ac:chgData name="Susan Murray" userId="bc6967b86780dea2" providerId="LiveId" clId="{A64A4D95-3BDB-4858-B366-254116C05477}" dt="2021-12-02T22:18:43.282" v="3568" actId="478"/>
          <ac:spMkLst>
            <pc:docMk/>
            <pc:sldMk cId="196307593" sldId="474"/>
            <ac:spMk id="6" creationId="{C0ADD0B2-BBA0-4D22-8384-FBFB8A06D976}"/>
          </ac:spMkLst>
        </pc:spChg>
      </pc:sldChg>
      <pc:sldChg chg="modSp add mod">
        <pc:chgData name="Susan Murray" userId="bc6967b86780dea2" providerId="LiveId" clId="{A64A4D95-3BDB-4858-B366-254116C05477}" dt="2021-12-03T19:51:52.766" v="8123" actId="207"/>
        <pc:sldMkLst>
          <pc:docMk/>
          <pc:sldMk cId="740914774" sldId="475"/>
        </pc:sldMkLst>
        <pc:spChg chg="mod">
          <ac:chgData name="Susan Murray" userId="bc6967b86780dea2" providerId="LiveId" clId="{A64A4D95-3BDB-4858-B366-254116C05477}" dt="2021-12-03T16:54:12.327" v="7639" actId="20577"/>
          <ac:spMkLst>
            <pc:docMk/>
            <pc:sldMk cId="740914774" sldId="475"/>
            <ac:spMk id="2" creationId="{AAA94518-5189-4A59-A181-BDD513B10B68}"/>
          </ac:spMkLst>
        </pc:spChg>
        <pc:spChg chg="mod">
          <ac:chgData name="Susan Murray" userId="bc6967b86780dea2" providerId="LiveId" clId="{A64A4D95-3BDB-4858-B366-254116C05477}" dt="2021-12-03T19:51:52.766" v="8123" actId="207"/>
          <ac:spMkLst>
            <pc:docMk/>
            <pc:sldMk cId="740914774" sldId="475"/>
            <ac:spMk id="3" creationId="{C2CC3F43-195A-4B2A-9594-AA7FF988DCBD}"/>
          </ac:spMkLst>
        </pc:spChg>
      </pc:sldChg>
      <pc:sldChg chg="delSp modSp add mod delAnim modAnim">
        <pc:chgData name="Susan Murray" userId="bc6967b86780dea2" providerId="LiveId" clId="{A64A4D95-3BDB-4858-B366-254116C05477}" dt="2021-12-03T15:06:50.499" v="7228" actId="20577"/>
        <pc:sldMkLst>
          <pc:docMk/>
          <pc:sldMk cId="286677627" sldId="476"/>
        </pc:sldMkLst>
        <pc:spChg chg="mod">
          <ac:chgData name="Susan Murray" userId="bc6967b86780dea2" providerId="LiveId" clId="{A64A4D95-3BDB-4858-B366-254116C05477}" dt="2021-12-03T15:06:50.499" v="7228" actId="20577"/>
          <ac:spMkLst>
            <pc:docMk/>
            <pc:sldMk cId="286677627" sldId="476"/>
            <ac:spMk id="2" creationId="{4FADB4CC-AD54-4A07-9584-E32BA16F0638}"/>
          </ac:spMkLst>
        </pc:spChg>
        <pc:spChg chg="mod">
          <ac:chgData name="Susan Murray" userId="bc6967b86780dea2" providerId="LiveId" clId="{A64A4D95-3BDB-4858-B366-254116C05477}" dt="2021-12-03T01:50:32.871" v="4916" actId="20577"/>
          <ac:spMkLst>
            <pc:docMk/>
            <pc:sldMk cId="286677627" sldId="476"/>
            <ac:spMk id="3" creationId="{37B60A4A-A136-45AF-AA9F-5065E07D4C95}"/>
          </ac:spMkLst>
        </pc:spChg>
        <pc:spChg chg="del">
          <ac:chgData name="Susan Murray" userId="bc6967b86780dea2" providerId="LiveId" clId="{A64A4D95-3BDB-4858-B366-254116C05477}" dt="2021-12-02T23:12:08.631" v="4894" actId="478"/>
          <ac:spMkLst>
            <pc:docMk/>
            <pc:sldMk cId="286677627" sldId="476"/>
            <ac:spMk id="5" creationId="{3294D2AF-0D33-44F8-9C3C-DD02B0E5D75D}"/>
          </ac:spMkLst>
        </pc:spChg>
        <pc:spChg chg="mod">
          <ac:chgData name="Susan Murray" userId="bc6967b86780dea2" providerId="LiveId" clId="{A64A4D95-3BDB-4858-B366-254116C05477}" dt="2021-12-02T23:12:49.549" v="4909" actId="1076"/>
          <ac:spMkLst>
            <pc:docMk/>
            <pc:sldMk cId="286677627" sldId="476"/>
            <ac:spMk id="6" creationId="{21B88BD7-4E6D-491A-B705-DAE201538454}"/>
          </ac:spMkLst>
        </pc:spChg>
        <pc:spChg chg="del">
          <ac:chgData name="Susan Murray" userId="bc6967b86780dea2" providerId="LiveId" clId="{A64A4D95-3BDB-4858-B366-254116C05477}" dt="2021-12-02T23:12:15.321" v="4895" actId="478"/>
          <ac:spMkLst>
            <pc:docMk/>
            <pc:sldMk cId="286677627" sldId="476"/>
            <ac:spMk id="7" creationId="{7215FFF8-F95C-4996-83BC-205959741D90}"/>
          </ac:spMkLst>
        </pc:spChg>
      </pc:sldChg>
      <pc:sldChg chg="addSp delSp modSp add mod delAnim modAnim modNotesTx">
        <pc:chgData name="Susan Murray" userId="bc6967b86780dea2" providerId="LiveId" clId="{A64A4D95-3BDB-4858-B366-254116C05477}" dt="2021-12-04T22:17:26.633" v="8737" actId="1076"/>
        <pc:sldMkLst>
          <pc:docMk/>
          <pc:sldMk cId="3788911633" sldId="477"/>
        </pc:sldMkLst>
        <pc:spChg chg="mod">
          <ac:chgData name="Susan Murray" userId="bc6967b86780dea2" providerId="LiveId" clId="{A64A4D95-3BDB-4858-B366-254116C05477}" dt="2021-12-03T03:57:07.628" v="6255" actId="20577"/>
          <ac:spMkLst>
            <pc:docMk/>
            <pc:sldMk cId="3788911633" sldId="477"/>
            <ac:spMk id="2" creationId="{FF87A732-D71B-4CB1-9BD8-3BFC6D8CB5D3}"/>
          </ac:spMkLst>
        </pc:spChg>
        <pc:spChg chg="mod">
          <ac:chgData name="Susan Murray" userId="bc6967b86780dea2" providerId="LiveId" clId="{A64A4D95-3BDB-4858-B366-254116C05477}" dt="2021-12-03T03:41:07.193" v="5871" actId="20577"/>
          <ac:spMkLst>
            <pc:docMk/>
            <pc:sldMk cId="3788911633" sldId="477"/>
            <ac:spMk id="3" creationId="{EA13D745-988A-4676-8A28-307F019F24C1}"/>
          </ac:spMkLst>
        </pc:spChg>
        <pc:spChg chg="add del mod">
          <ac:chgData name="Susan Murray" userId="bc6967b86780dea2" providerId="LiveId" clId="{A64A4D95-3BDB-4858-B366-254116C05477}" dt="2021-12-03T03:46:49.254" v="6005" actId="478"/>
          <ac:spMkLst>
            <pc:docMk/>
            <pc:sldMk cId="3788911633" sldId="477"/>
            <ac:spMk id="5" creationId="{A895E185-4420-4919-B77B-BDD63369C875}"/>
          </ac:spMkLst>
        </pc:spChg>
        <pc:spChg chg="add del mod">
          <ac:chgData name="Susan Murray" userId="bc6967b86780dea2" providerId="LiveId" clId="{A64A4D95-3BDB-4858-B366-254116C05477}" dt="2021-12-03T03:40:17.980" v="5857"/>
          <ac:spMkLst>
            <pc:docMk/>
            <pc:sldMk cId="3788911633" sldId="477"/>
            <ac:spMk id="6" creationId="{E42D434F-AC08-49E9-B9EE-ACB9E9E4A859}"/>
          </ac:spMkLst>
        </pc:spChg>
        <pc:spChg chg="del">
          <ac:chgData name="Susan Murray" userId="bc6967b86780dea2" providerId="LiveId" clId="{A64A4D95-3BDB-4858-B366-254116C05477}" dt="2021-12-03T03:41:11.160" v="5872" actId="478"/>
          <ac:spMkLst>
            <pc:docMk/>
            <pc:sldMk cId="3788911633" sldId="477"/>
            <ac:spMk id="8" creationId="{27C19A5D-DD2B-493B-A274-78846E614386}"/>
          </ac:spMkLst>
        </pc:spChg>
        <pc:spChg chg="del">
          <ac:chgData name="Susan Murray" userId="bc6967b86780dea2" providerId="LiveId" clId="{A64A4D95-3BDB-4858-B366-254116C05477}" dt="2021-12-03T03:41:18.984" v="5874" actId="478"/>
          <ac:spMkLst>
            <pc:docMk/>
            <pc:sldMk cId="3788911633" sldId="477"/>
            <ac:spMk id="11" creationId="{DC212AB7-2407-4D3E-923A-59E30B2AAEE6}"/>
          </ac:spMkLst>
        </pc:spChg>
        <pc:spChg chg="add mod">
          <ac:chgData name="Susan Murray" userId="bc6967b86780dea2" providerId="LiveId" clId="{A64A4D95-3BDB-4858-B366-254116C05477}" dt="2021-12-04T22:17:16.032" v="8736" actId="6549"/>
          <ac:spMkLst>
            <pc:docMk/>
            <pc:sldMk cId="3788911633" sldId="477"/>
            <ac:spMk id="13" creationId="{6AD461BE-AD67-4776-89F2-2D7CDD4C278C}"/>
          </ac:spMkLst>
        </pc:spChg>
        <pc:spChg chg="del mod">
          <ac:chgData name="Susan Murray" userId="bc6967b86780dea2" providerId="LiveId" clId="{A64A4D95-3BDB-4858-B366-254116C05477}" dt="2021-12-03T03:42:19.522" v="5927" actId="478"/>
          <ac:spMkLst>
            <pc:docMk/>
            <pc:sldMk cId="3788911633" sldId="477"/>
            <ac:spMk id="16" creationId="{822589AC-2A51-4127-97DF-07CCCA0BC284}"/>
          </ac:spMkLst>
        </pc:spChg>
        <pc:picChg chg="add mod">
          <ac:chgData name="Susan Murray" userId="bc6967b86780dea2" providerId="LiveId" clId="{A64A4D95-3BDB-4858-B366-254116C05477}" dt="2021-12-04T22:17:26.633" v="8737" actId="1076"/>
          <ac:picMkLst>
            <pc:docMk/>
            <pc:sldMk cId="3788911633" sldId="477"/>
            <ac:picMk id="9" creationId="{13901982-F3A8-48F5-A2CB-E1E1FF0B31C1}"/>
          </ac:picMkLst>
        </pc:picChg>
        <pc:picChg chg="add del">
          <ac:chgData name="Susan Murray" userId="bc6967b86780dea2" providerId="LiveId" clId="{A64A4D95-3BDB-4858-B366-254116C05477}" dt="2021-12-03T03:46:33.755" v="6002" actId="22"/>
          <ac:picMkLst>
            <pc:docMk/>
            <pc:sldMk cId="3788911633" sldId="477"/>
            <ac:picMk id="15" creationId="{5B0CA861-18FA-4F93-ABAC-81AEF4A1F602}"/>
          </ac:picMkLst>
        </pc:picChg>
        <pc:picChg chg="del">
          <ac:chgData name="Susan Murray" userId="bc6967b86780dea2" providerId="LiveId" clId="{A64A4D95-3BDB-4858-B366-254116C05477}" dt="2021-12-03T03:42:25.857" v="5929" actId="478"/>
          <ac:picMkLst>
            <pc:docMk/>
            <pc:sldMk cId="3788911633" sldId="477"/>
            <ac:picMk id="25" creationId="{E874B2E9-7BE4-4138-B3EA-062B0EF820D5}"/>
          </ac:picMkLst>
        </pc:picChg>
        <pc:picChg chg="del">
          <ac:chgData name="Susan Murray" userId="bc6967b86780dea2" providerId="LiveId" clId="{A64A4D95-3BDB-4858-B366-254116C05477}" dt="2021-12-03T03:42:10.681" v="5924" actId="478"/>
          <ac:picMkLst>
            <pc:docMk/>
            <pc:sldMk cId="3788911633" sldId="477"/>
            <ac:picMk id="27" creationId="{828ED9B8-F9AB-457A-8B44-0E7DA49EACD0}"/>
          </ac:picMkLst>
        </pc:picChg>
        <pc:cxnChg chg="del">
          <ac:chgData name="Susan Murray" userId="bc6967b86780dea2" providerId="LiveId" clId="{A64A4D95-3BDB-4858-B366-254116C05477}" dt="2021-12-03T03:41:14.484" v="5873" actId="478"/>
          <ac:cxnSpMkLst>
            <pc:docMk/>
            <pc:sldMk cId="3788911633" sldId="477"/>
            <ac:cxnSpMk id="10" creationId="{7F5B5BDF-68E5-43BA-A87D-988FF666B816}"/>
          </ac:cxnSpMkLst>
        </pc:cxnChg>
        <pc:cxnChg chg="del mod">
          <ac:chgData name="Susan Murray" userId="bc6967b86780dea2" providerId="LiveId" clId="{A64A4D95-3BDB-4858-B366-254116C05477}" dt="2021-12-03T03:41:21.253" v="5875" actId="478"/>
          <ac:cxnSpMkLst>
            <pc:docMk/>
            <pc:sldMk cId="3788911633" sldId="477"/>
            <ac:cxnSpMk id="12" creationId="{CDF26388-4A53-46D7-8D13-8E42B5E7903B}"/>
          </ac:cxnSpMkLst>
        </pc:cxnChg>
        <pc:cxnChg chg="del">
          <ac:chgData name="Susan Murray" userId="bc6967b86780dea2" providerId="LiveId" clId="{A64A4D95-3BDB-4858-B366-254116C05477}" dt="2021-12-03T03:42:23.958" v="5928" actId="478"/>
          <ac:cxnSpMkLst>
            <pc:docMk/>
            <pc:sldMk cId="3788911633" sldId="477"/>
            <ac:cxnSpMk id="17" creationId="{D794868D-DF6B-4C82-9C83-2EEC0A44BF32}"/>
          </ac:cxnSpMkLst>
        </pc:cxnChg>
      </pc:sldChg>
      <pc:sldChg chg="addSp delSp modSp add mod modNotesTx">
        <pc:chgData name="Susan Murray" userId="bc6967b86780dea2" providerId="LiveId" clId="{A64A4D95-3BDB-4858-B366-254116C05477}" dt="2021-12-03T16:38:27.469" v="7464" actId="20577"/>
        <pc:sldMkLst>
          <pc:docMk/>
          <pc:sldMk cId="145455174" sldId="478"/>
        </pc:sldMkLst>
        <pc:spChg chg="mod">
          <ac:chgData name="Susan Murray" userId="bc6967b86780dea2" providerId="LiveId" clId="{A64A4D95-3BDB-4858-B366-254116C05477}" dt="2021-12-03T03:47:14.032" v="6016" actId="20577"/>
          <ac:spMkLst>
            <pc:docMk/>
            <pc:sldMk cId="145455174" sldId="478"/>
            <ac:spMk id="2" creationId="{FF87A732-D71B-4CB1-9BD8-3BFC6D8CB5D3}"/>
          </ac:spMkLst>
        </pc:spChg>
        <pc:spChg chg="del mod">
          <ac:chgData name="Susan Murray" userId="bc6967b86780dea2" providerId="LiveId" clId="{A64A4D95-3BDB-4858-B366-254116C05477}" dt="2021-12-03T03:46:57.584" v="6007" actId="478"/>
          <ac:spMkLst>
            <pc:docMk/>
            <pc:sldMk cId="145455174" sldId="478"/>
            <ac:spMk id="5" creationId="{A895E185-4420-4919-B77B-BDD63369C875}"/>
          </ac:spMkLst>
        </pc:spChg>
        <pc:spChg chg="add del">
          <ac:chgData name="Susan Murray" userId="bc6967b86780dea2" providerId="LiveId" clId="{A64A4D95-3BDB-4858-B366-254116C05477}" dt="2021-12-03T03:48:32.189" v="6107" actId="478"/>
          <ac:spMkLst>
            <pc:docMk/>
            <pc:sldMk cId="145455174" sldId="478"/>
            <ac:spMk id="6" creationId="{6C5AD7DB-D50C-4CF0-B9D9-584EB4B4006C}"/>
          </ac:spMkLst>
        </pc:spChg>
        <pc:spChg chg="mod">
          <ac:chgData name="Susan Murray" userId="bc6967b86780dea2" providerId="LiveId" clId="{A64A4D95-3BDB-4858-B366-254116C05477}" dt="2021-12-03T16:27:36.961" v="7347" actId="255"/>
          <ac:spMkLst>
            <pc:docMk/>
            <pc:sldMk cId="145455174" sldId="478"/>
            <ac:spMk id="13" creationId="{6AD461BE-AD67-4776-89F2-2D7CDD4C278C}"/>
          </ac:spMkLst>
        </pc:spChg>
        <pc:picChg chg="add mod">
          <ac:chgData name="Susan Murray" userId="bc6967b86780dea2" providerId="LiveId" clId="{A64A4D95-3BDB-4858-B366-254116C05477}" dt="2021-12-03T03:50:57.665" v="6138" actId="1076"/>
          <ac:picMkLst>
            <pc:docMk/>
            <pc:sldMk cId="145455174" sldId="478"/>
            <ac:picMk id="8" creationId="{8B7E24A0-6352-41F7-A288-1F76F0DD46BA}"/>
          </ac:picMkLst>
        </pc:picChg>
        <pc:picChg chg="del">
          <ac:chgData name="Susan Murray" userId="bc6967b86780dea2" providerId="LiveId" clId="{A64A4D95-3BDB-4858-B366-254116C05477}" dt="2021-12-03T03:50:37.213" v="6134" actId="478"/>
          <ac:picMkLst>
            <pc:docMk/>
            <pc:sldMk cId="145455174" sldId="478"/>
            <ac:picMk id="9" creationId="{13901982-F3A8-48F5-A2CB-E1E1FF0B31C1}"/>
          </ac:picMkLst>
        </pc:picChg>
      </pc:sldChg>
      <pc:sldChg chg="add del">
        <pc:chgData name="Susan Murray" userId="bc6967b86780dea2" providerId="LiveId" clId="{A64A4D95-3BDB-4858-B366-254116C05477}" dt="2021-12-03T03:58:18.643" v="6283" actId="47"/>
        <pc:sldMkLst>
          <pc:docMk/>
          <pc:sldMk cId="379398948" sldId="479"/>
        </pc:sldMkLst>
      </pc:sldChg>
      <pc:sldChg chg="addSp delSp modSp new mod modAnim">
        <pc:chgData name="Susan Murray" userId="bc6967b86780dea2" providerId="LiveId" clId="{A64A4D95-3BDB-4858-B366-254116C05477}" dt="2021-12-03T19:57:22.561" v="8139" actId="20577"/>
        <pc:sldMkLst>
          <pc:docMk/>
          <pc:sldMk cId="1890322079" sldId="479"/>
        </pc:sldMkLst>
        <pc:spChg chg="mod">
          <ac:chgData name="Susan Murray" userId="bc6967b86780dea2" providerId="LiveId" clId="{A64A4D95-3BDB-4858-B366-254116C05477}" dt="2021-12-03T19:57:22.561" v="8139" actId="20577"/>
          <ac:spMkLst>
            <pc:docMk/>
            <pc:sldMk cId="1890322079" sldId="479"/>
            <ac:spMk id="2" creationId="{51937AD2-F805-4A21-B749-F5BC868E95EA}"/>
          </ac:spMkLst>
        </pc:spChg>
        <pc:spChg chg="add mod">
          <ac:chgData name="Susan Murray" userId="bc6967b86780dea2" providerId="LiveId" clId="{A64A4D95-3BDB-4858-B366-254116C05477}" dt="2021-12-03T16:36:08.059" v="7386" actId="20577"/>
          <ac:spMkLst>
            <pc:docMk/>
            <pc:sldMk cId="1890322079" sldId="479"/>
            <ac:spMk id="5" creationId="{A9843191-5C36-4A63-A6D4-8540BE328D17}"/>
          </ac:spMkLst>
        </pc:spChg>
        <pc:spChg chg="add del">
          <ac:chgData name="Susan Murray" userId="bc6967b86780dea2" providerId="LiveId" clId="{A64A4D95-3BDB-4858-B366-254116C05477}" dt="2021-12-03T16:29:04.755" v="7349" actId="478"/>
          <ac:spMkLst>
            <pc:docMk/>
            <pc:sldMk cId="1890322079" sldId="479"/>
            <ac:spMk id="6" creationId="{65A7D61A-0B86-4A76-A0AB-9C6AE3B1FB7B}"/>
          </ac:spMkLst>
        </pc:spChg>
        <pc:picChg chg="add mod">
          <ac:chgData name="Susan Murray" userId="bc6967b86780dea2" providerId="LiveId" clId="{A64A4D95-3BDB-4858-B366-254116C05477}" dt="2021-12-03T16:29:53.881" v="7355" actId="1076"/>
          <ac:picMkLst>
            <pc:docMk/>
            <pc:sldMk cId="1890322079" sldId="479"/>
            <ac:picMk id="8" creationId="{B886BD4B-E89B-4148-B740-27078B388A6A}"/>
          </ac:picMkLst>
        </pc:picChg>
      </pc:sldChg>
      <pc:sldChg chg="addSp delSp modSp add mod">
        <pc:chgData name="Susan Murray" userId="bc6967b86780dea2" providerId="LiveId" clId="{A64A4D95-3BDB-4858-B366-254116C05477}" dt="2021-12-03T16:47:26.101" v="7544" actId="1076"/>
        <pc:sldMkLst>
          <pc:docMk/>
          <pc:sldMk cId="4059315500" sldId="480"/>
        </pc:sldMkLst>
        <pc:spChg chg="mod">
          <ac:chgData name="Susan Murray" userId="bc6967b86780dea2" providerId="LiveId" clId="{A64A4D95-3BDB-4858-B366-254116C05477}" dt="2021-12-03T16:45:12.999" v="7527" actId="20577"/>
          <ac:spMkLst>
            <pc:docMk/>
            <pc:sldMk cId="4059315500" sldId="480"/>
            <ac:spMk id="2" creationId="{FF87A732-D71B-4CB1-9BD8-3BFC6D8CB5D3}"/>
          </ac:spMkLst>
        </pc:spChg>
        <pc:spChg chg="mod">
          <ac:chgData name="Susan Murray" userId="bc6967b86780dea2" providerId="LiveId" clId="{A64A4D95-3BDB-4858-B366-254116C05477}" dt="2021-12-03T16:46:47.057" v="7540" actId="207"/>
          <ac:spMkLst>
            <pc:docMk/>
            <pc:sldMk cId="4059315500" sldId="480"/>
            <ac:spMk id="13" creationId="{6AD461BE-AD67-4776-89F2-2D7CDD4C278C}"/>
          </ac:spMkLst>
        </pc:spChg>
        <pc:picChg chg="add mod">
          <ac:chgData name="Susan Murray" userId="bc6967b86780dea2" providerId="LiveId" clId="{A64A4D95-3BDB-4858-B366-254116C05477}" dt="2021-12-03T16:47:26.101" v="7544" actId="1076"/>
          <ac:picMkLst>
            <pc:docMk/>
            <pc:sldMk cId="4059315500" sldId="480"/>
            <ac:picMk id="6" creationId="{A5D19750-5DE6-4E49-896F-02A2F5003192}"/>
          </ac:picMkLst>
        </pc:picChg>
        <pc:picChg chg="del">
          <ac:chgData name="Susan Murray" userId="bc6967b86780dea2" providerId="LiveId" clId="{A64A4D95-3BDB-4858-B366-254116C05477}" dt="2021-12-03T16:47:10.925" v="7541" actId="478"/>
          <ac:picMkLst>
            <pc:docMk/>
            <pc:sldMk cId="4059315500" sldId="480"/>
            <ac:picMk id="8" creationId="{8B7E24A0-6352-41F7-A288-1F76F0DD46BA}"/>
          </ac:picMkLst>
        </pc:picChg>
      </pc:sldChg>
      <pc:sldChg chg="addSp delSp add del mod">
        <pc:chgData name="Susan Murray" userId="bc6967b86780dea2" providerId="LiveId" clId="{A64A4D95-3BDB-4858-B366-254116C05477}" dt="2021-12-03T19:56:47.283" v="8131" actId="47"/>
        <pc:sldMkLst>
          <pc:docMk/>
          <pc:sldMk cId="2462655932" sldId="481"/>
        </pc:sldMkLst>
        <pc:picChg chg="add del">
          <ac:chgData name="Susan Murray" userId="bc6967b86780dea2" providerId="LiveId" clId="{A64A4D95-3BDB-4858-B366-254116C05477}" dt="2021-12-03T19:23:20.892" v="7872" actId="478"/>
          <ac:picMkLst>
            <pc:docMk/>
            <pc:sldMk cId="2462655932" sldId="481"/>
            <ac:picMk id="6" creationId="{4D68932E-FC4D-459D-8190-923108012906}"/>
          </ac:picMkLst>
        </pc:picChg>
      </pc:sldChg>
      <pc:sldChg chg="addSp delSp modSp add mod">
        <pc:chgData name="Susan Murray" userId="bc6967b86780dea2" providerId="LiveId" clId="{A64A4D95-3BDB-4858-B366-254116C05477}" dt="2021-12-04T19:02:43.577" v="8498" actId="207"/>
        <pc:sldMkLst>
          <pc:docMk/>
          <pc:sldMk cId="2373510415" sldId="482"/>
        </pc:sldMkLst>
        <pc:spChg chg="mod">
          <ac:chgData name="Susan Murray" userId="bc6967b86780dea2" providerId="LiveId" clId="{A64A4D95-3BDB-4858-B366-254116C05477}" dt="2021-12-03T19:56:32.427" v="8130" actId="20577"/>
          <ac:spMkLst>
            <pc:docMk/>
            <pc:sldMk cId="2373510415" sldId="482"/>
            <ac:spMk id="2" creationId="{51937AD2-F805-4A21-B749-F5BC868E95EA}"/>
          </ac:spMkLst>
        </pc:spChg>
        <pc:spChg chg="add del mod">
          <ac:chgData name="Susan Murray" userId="bc6967b86780dea2" providerId="LiveId" clId="{A64A4D95-3BDB-4858-B366-254116C05477}" dt="2021-12-04T19:02:43.577" v="8498" actId="207"/>
          <ac:spMkLst>
            <pc:docMk/>
            <pc:sldMk cId="2373510415" sldId="482"/>
            <ac:spMk id="5" creationId="{A9843191-5C36-4A63-A6D4-8540BE328D17}"/>
          </ac:spMkLst>
        </pc:spChg>
        <pc:spChg chg="add del">
          <ac:chgData name="Susan Murray" userId="bc6967b86780dea2" providerId="LiveId" clId="{A64A4D95-3BDB-4858-B366-254116C05477}" dt="2021-12-03T20:00:27.411" v="8152" actId="478"/>
          <ac:spMkLst>
            <pc:docMk/>
            <pc:sldMk cId="2373510415" sldId="482"/>
            <ac:spMk id="9" creationId="{EDCAA5D4-755D-469C-A5C1-32CDAEE95E16}"/>
          </ac:spMkLst>
        </pc:spChg>
        <pc:spChg chg="add del">
          <ac:chgData name="Susan Murray" userId="bc6967b86780dea2" providerId="LiveId" clId="{A64A4D95-3BDB-4858-B366-254116C05477}" dt="2021-12-03T20:00:46.141" v="8154" actId="478"/>
          <ac:spMkLst>
            <pc:docMk/>
            <pc:sldMk cId="2373510415" sldId="482"/>
            <ac:spMk id="10" creationId="{94304513-D0FC-41FC-A47A-70A28F689BBD}"/>
          </ac:spMkLst>
        </pc:spChg>
        <pc:picChg chg="add mod modCrop">
          <ac:chgData name="Susan Murray" userId="bc6967b86780dea2" providerId="LiveId" clId="{A64A4D95-3BDB-4858-B366-254116C05477}" dt="2021-12-03T19:24:15.459" v="7879" actId="1076"/>
          <ac:picMkLst>
            <pc:docMk/>
            <pc:sldMk cId="2373510415" sldId="482"/>
            <ac:picMk id="7" creationId="{F2A89C14-03D4-4ED1-A924-127812B730CE}"/>
          </ac:picMkLst>
        </pc:picChg>
        <pc:picChg chg="del">
          <ac:chgData name="Susan Murray" userId="bc6967b86780dea2" providerId="LiveId" clId="{A64A4D95-3BDB-4858-B366-254116C05477}" dt="2021-12-03T19:23:40.142" v="7874" actId="478"/>
          <ac:picMkLst>
            <pc:docMk/>
            <pc:sldMk cId="2373510415" sldId="482"/>
            <ac:picMk id="8" creationId="{B886BD4B-E89B-4148-B740-27078B388A6A}"/>
          </ac:picMkLst>
        </pc:picChg>
      </pc:sldChg>
      <pc:sldChg chg="delSp modSp add mod modAnim">
        <pc:chgData name="Susan Murray" userId="bc6967b86780dea2" providerId="LiveId" clId="{A64A4D95-3BDB-4858-B366-254116C05477}" dt="2021-12-03T19:48:30.923" v="8092" actId="207"/>
        <pc:sldMkLst>
          <pc:docMk/>
          <pc:sldMk cId="4235681009" sldId="483"/>
        </pc:sldMkLst>
        <pc:spChg chg="mod">
          <ac:chgData name="Susan Murray" userId="bc6967b86780dea2" providerId="LiveId" clId="{A64A4D95-3BDB-4858-B366-254116C05477}" dt="2021-12-03T19:25:45.577" v="7883" actId="20577"/>
          <ac:spMkLst>
            <pc:docMk/>
            <pc:sldMk cId="4235681009" sldId="483"/>
            <ac:spMk id="2" creationId="{00000000-0000-0000-0000-000000000000}"/>
          </ac:spMkLst>
        </pc:spChg>
        <pc:spChg chg="mod">
          <ac:chgData name="Susan Murray" userId="bc6967b86780dea2" providerId="LiveId" clId="{A64A4D95-3BDB-4858-B366-254116C05477}" dt="2021-12-03T19:48:30.923" v="8092" actId="207"/>
          <ac:spMkLst>
            <pc:docMk/>
            <pc:sldMk cId="4235681009" sldId="483"/>
            <ac:spMk id="3" creationId="{00000000-0000-0000-0000-000000000000}"/>
          </ac:spMkLst>
        </pc:spChg>
        <pc:graphicFrameChg chg="del">
          <ac:chgData name="Susan Murray" userId="bc6967b86780dea2" providerId="LiveId" clId="{A64A4D95-3BDB-4858-B366-254116C05477}" dt="2021-12-03T19:27:59.108" v="7897" actId="478"/>
          <ac:graphicFrameMkLst>
            <pc:docMk/>
            <pc:sldMk cId="4235681009" sldId="483"/>
            <ac:graphicFrameMk id="6" creationId="{00000000-0000-0000-0000-000000000000}"/>
          </ac:graphicFrameMkLst>
        </pc:graphicFrameChg>
      </pc:sldChg>
      <pc:sldChg chg="modSp add modAnim">
        <pc:chgData name="Susan Murray" userId="bc6967b86780dea2" providerId="LiveId" clId="{A64A4D95-3BDB-4858-B366-254116C05477}" dt="2021-12-03T19:55:15.732" v="8124" actId="207"/>
        <pc:sldMkLst>
          <pc:docMk/>
          <pc:sldMk cId="2283812401" sldId="484"/>
        </pc:sldMkLst>
        <pc:spChg chg="mod">
          <ac:chgData name="Susan Murray" userId="bc6967b86780dea2" providerId="LiveId" clId="{A64A4D95-3BDB-4858-B366-254116C05477}" dt="2021-12-03T19:55:15.732" v="8124" actId="207"/>
          <ac:spMkLst>
            <pc:docMk/>
            <pc:sldMk cId="2283812401" sldId="484"/>
            <ac:spMk id="3" creationId="{00000000-0000-0000-0000-000000000000}"/>
          </ac:spMkLst>
        </pc:spChg>
      </pc:sldChg>
      <pc:sldChg chg="addSp delSp modSp new mod">
        <pc:chgData name="Susan Murray" userId="bc6967b86780dea2" providerId="LiveId" clId="{A64A4D95-3BDB-4858-B366-254116C05477}" dt="2021-12-04T19:00:07.642" v="8496" actId="20577"/>
        <pc:sldMkLst>
          <pc:docMk/>
          <pc:sldMk cId="2635773991" sldId="485"/>
        </pc:sldMkLst>
        <pc:spChg chg="mod">
          <ac:chgData name="Susan Murray" userId="bc6967b86780dea2" providerId="LiveId" clId="{A64A4D95-3BDB-4858-B366-254116C05477}" dt="2021-12-04T19:00:07.642" v="8496" actId="20577"/>
          <ac:spMkLst>
            <pc:docMk/>
            <pc:sldMk cId="2635773991" sldId="485"/>
            <ac:spMk id="2" creationId="{22302A0C-DE2F-4A34-976B-DD9AE3FC7EAE}"/>
          </ac:spMkLst>
        </pc:spChg>
        <pc:spChg chg="del mod">
          <ac:chgData name="Susan Murray" userId="bc6967b86780dea2" providerId="LiveId" clId="{A64A4D95-3BDB-4858-B366-254116C05477}" dt="2021-12-04T18:56:55.636" v="8368" actId="478"/>
          <ac:spMkLst>
            <pc:docMk/>
            <pc:sldMk cId="2635773991" sldId="485"/>
            <ac:spMk id="3" creationId="{8D140644-E34D-406B-99FC-9D38D549DDD6}"/>
          </ac:spMkLst>
        </pc:spChg>
        <pc:spChg chg="add mod">
          <ac:chgData name="Susan Murray" userId="bc6967b86780dea2" providerId="LiveId" clId="{A64A4D95-3BDB-4858-B366-254116C05477}" dt="2021-12-04T18:59:52.857" v="8495" actId="207"/>
          <ac:spMkLst>
            <pc:docMk/>
            <pc:sldMk cId="2635773991" sldId="485"/>
            <ac:spMk id="6" creationId="{AA9CCAF8-CA05-4603-8BA6-934CBB2055A3}"/>
          </ac:spMkLst>
        </pc:spChg>
        <pc:picChg chg="add mod">
          <ac:chgData name="Susan Murray" userId="bc6967b86780dea2" providerId="LiveId" clId="{A64A4D95-3BDB-4858-B366-254116C05477}" dt="2021-12-04T18:59:38.636" v="8493" actId="1076"/>
          <ac:picMkLst>
            <pc:docMk/>
            <pc:sldMk cId="2635773991" sldId="485"/>
            <ac:picMk id="8" creationId="{4A39BD9A-7C54-424E-8BE8-201B976BD7FA}"/>
          </ac:picMkLst>
        </pc:picChg>
      </pc:sldChg>
      <pc:sldChg chg="addSp delSp modSp new mod modNotesTx">
        <pc:chgData name="Susan Murray" userId="bc6967b86780dea2" providerId="LiveId" clId="{A64A4D95-3BDB-4858-B366-254116C05477}" dt="2021-12-06T13:58:38.563" v="10325" actId="20577"/>
        <pc:sldMkLst>
          <pc:docMk/>
          <pc:sldMk cId="52992723" sldId="486"/>
        </pc:sldMkLst>
        <pc:spChg chg="mod">
          <ac:chgData name="Susan Murray" userId="bc6967b86780dea2" providerId="LiveId" clId="{A64A4D95-3BDB-4858-B366-254116C05477}" dt="2021-12-04T19:20:35.927" v="8677" actId="255"/>
          <ac:spMkLst>
            <pc:docMk/>
            <pc:sldMk cId="52992723" sldId="486"/>
            <ac:spMk id="2" creationId="{CA14E963-2850-4F46-9D08-6B63694E8FBD}"/>
          </ac:spMkLst>
        </pc:spChg>
        <pc:spChg chg="del">
          <ac:chgData name="Susan Murray" userId="bc6967b86780dea2" providerId="LiveId" clId="{A64A4D95-3BDB-4858-B366-254116C05477}" dt="2021-12-04T19:11:08.767" v="8501" actId="22"/>
          <ac:spMkLst>
            <pc:docMk/>
            <pc:sldMk cId="52992723" sldId="486"/>
            <ac:spMk id="3" creationId="{D090E0B1-BF11-45F2-BAB4-ED5EB3539ECA}"/>
          </ac:spMkLst>
        </pc:spChg>
        <pc:spChg chg="add mod">
          <ac:chgData name="Susan Murray" userId="bc6967b86780dea2" providerId="LiveId" clId="{A64A4D95-3BDB-4858-B366-254116C05477}" dt="2021-12-06T13:58:38.563" v="10325" actId="20577"/>
          <ac:spMkLst>
            <pc:docMk/>
            <pc:sldMk cId="52992723" sldId="486"/>
            <ac:spMk id="10" creationId="{42970519-0E8B-4951-873E-735C07B23518}"/>
          </ac:spMkLst>
        </pc:spChg>
        <pc:picChg chg="add mod ord">
          <ac:chgData name="Susan Murray" userId="bc6967b86780dea2" providerId="LiveId" clId="{A64A4D95-3BDB-4858-B366-254116C05477}" dt="2021-12-04T19:16:05.945" v="8550" actId="732"/>
          <ac:picMkLst>
            <pc:docMk/>
            <pc:sldMk cId="52992723" sldId="486"/>
            <ac:picMk id="6" creationId="{27FCCF8D-F486-4DDF-870B-15BDC4E5B53A}"/>
          </ac:picMkLst>
        </pc:picChg>
        <pc:picChg chg="add mod modCrop">
          <ac:chgData name="Susan Murray" userId="bc6967b86780dea2" providerId="LiveId" clId="{A64A4D95-3BDB-4858-B366-254116C05477}" dt="2021-12-04T19:17:42.996" v="8574" actId="1076"/>
          <ac:picMkLst>
            <pc:docMk/>
            <pc:sldMk cId="52992723" sldId="486"/>
            <ac:picMk id="8" creationId="{487366A0-5B94-4C08-8B79-58C03DA3608E}"/>
          </ac:picMkLst>
        </pc:picChg>
      </pc:sldChg>
      <pc:sldChg chg="modSp new mod">
        <pc:chgData name="Susan Murray" userId="bc6967b86780dea2" providerId="LiveId" clId="{A64A4D95-3BDB-4858-B366-254116C05477}" dt="2021-12-04T22:35:53.730" v="9593" actId="207"/>
        <pc:sldMkLst>
          <pc:docMk/>
          <pc:sldMk cId="2576723204" sldId="487"/>
        </pc:sldMkLst>
        <pc:spChg chg="mod">
          <ac:chgData name="Susan Murray" userId="bc6967b86780dea2" providerId="LiveId" clId="{A64A4D95-3BDB-4858-B366-254116C05477}" dt="2021-12-04T22:33:23.975" v="9420" actId="20577"/>
          <ac:spMkLst>
            <pc:docMk/>
            <pc:sldMk cId="2576723204" sldId="487"/>
            <ac:spMk id="2" creationId="{545DFF78-9FB6-4D53-B859-9BCB3B2D24B0}"/>
          </ac:spMkLst>
        </pc:spChg>
        <pc:spChg chg="mod">
          <ac:chgData name="Susan Murray" userId="bc6967b86780dea2" providerId="LiveId" clId="{A64A4D95-3BDB-4858-B366-254116C05477}" dt="2021-12-04T22:35:53.730" v="9593" actId="207"/>
          <ac:spMkLst>
            <pc:docMk/>
            <pc:sldMk cId="2576723204" sldId="487"/>
            <ac:spMk id="3" creationId="{44844719-FB92-4187-BE55-1A4B6C23CBC3}"/>
          </ac:spMkLst>
        </pc:spChg>
      </pc:sldChg>
      <pc:sldChg chg="delSp modSp new mod">
        <pc:chgData name="Susan Murray" userId="bc6967b86780dea2" providerId="LiveId" clId="{A64A4D95-3BDB-4858-B366-254116C05477}" dt="2021-12-04T22:29:40.176" v="9127" actId="1076"/>
        <pc:sldMkLst>
          <pc:docMk/>
          <pc:sldMk cId="4209710758" sldId="488"/>
        </pc:sldMkLst>
        <pc:spChg chg="mod">
          <ac:chgData name="Susan Murray" userId="bc6967b86780dea2" providerId="LiveId" clId="{A64A4D95-3BDB-4858-B366-254116C05477}" dt="2021-12-04T22:29:40.176" v="9127" actId="1076"/>
          <ac:spMkLst>
            <pc:docMk/>
            <pc:sldMk cId="4209710758" sldId="488"/>
            <ac:spMk id="2" creationId="{C6CBA40D-254F-498A-B760-1A961467617E}"/>
          </ac:spMkLst>
        </pc:spChg>
        <pc:spChg chg="del mod">
          <ac:chgData name="Susan Murray" userId="bc6967b86780dea2" providerId="LiveId" clId="{A64A4D95-3BDB-4858-B366-254116C05477}" dt="2021-12-04T22:28:36.996" v="9117" actId="478"/>
          <ac:spMkLst>
            <pc:docMk/>
            <pc:sldMk cId="4209710758" sldId="488"/>
            <ac:spMk id="3" creationId="{34BD3E96-5FCA-4E18-94DA-3C11A87D392C}"/>
          </ac:spMkLst>
        </pc:spChg>
      </pc:sldChg>
      <pc:sldChg chg="delSp modSp add mod modAnim modNotesTx">
        <pc:chgData name="Susan Murray" userId="bc6967b86780dea2" providerId="LiveId" clId="{A64A4D95-3BDB-4858-B366-254116C05477}" dt="2021-12-04T22:53:25.368" v="9901"/>
        <pc:sldMkLst>
          <pc:docMk/>
          <pc:sldMk cId="2742539652" sldId="489"/>
        </pc:sldMkLst>
        <pc:spChg chg="mod">
          <ac:chgData name="Susan Murray" userId="bc6967b86780dea2" providerId="LiveId" clId="{A64A4D95-3BDB-4858-B366-254116C05477}" dt="2021-12-04T22:51:28.163" v="9899" actId="14100"/>
          <ac:spMkLst>
            <pc:docMk/>
            <pc:sldMk cId="2742539652" sldId="489"/>
            <ac:spMk id="10" creationId="{42970519-0E8B-4951-873E-735C07B23518}"/>
          </ac:spMkLst>
        </pc:spChg>
        <pc:picChg chg="mod">
          <ac:chgData name="Susan Murray" userId="bc6967b86780dea2" providerId="LiveId" clId="{A64A4D95-3BDB-4858-B366-254116C05477}" dt="2021-12-04T22:50:21.791" v="9890" actId="1076"/>
          <ac:picMkLst>
            <pc:docMk/>
            <pc:sldMk cId="2742539652" sldId="489"/>
            <ac:picMk id="6" creationId="{27FCCF8D-F486-4DDF-870B-15BDC4E5B53A}"/>
          </ac:picMkLst>
        </pc:picChg>
        <pc:picChg chg="del">
          <ac:chgData name="Susan Murray" userId="bc6967b86780dea2" providerId="LiveId" clId="{A64A4D95-3BDB-4858-B366-254116C05477}" dt="2021-12-04T22:37:56.190" v="9595" actId="478"/>
          <ac:picMkLst>
            <pc:docMk/>
            <pc:sldMk cId="2742539652" sldId="489"/>
            <ac:picMk id="8" creationId="{487366A0-5B94-4C08-8B79-58C03DA3608E}"/>
          </ac:picMkLst>
        </pc:picChg>
      </pc:sldChg>
      <pc:sldChg chg="modSp new mod">
        <pc:chgData name="Susan Murray" userId="bc6967b86780dea2" providerId="LiveId" clId="{A64A4D95-3BDB-4858-B366-254116C05477}" dt="2021-12-04T22:56:46.076" v="10323" actId="20577"/>
        <pc:sldMkLst>
          <pc:docMk/>
          <pc:sldMk cId="3176562209" sldId="490"/>
        </pc:sldMkLst>
        <pc:spChg chg="mod">
          <ac:chgData name="Susan Murray" userId="bc6967b86780dea2" providerId="LiveId" clId="{A64A4D95-3BDB-4858-B366-254116C05477}" dt="2021-12-04T22:54:38.068" v="9915" actId="20577"/>
          <ac:spMkLst>
            <pc:docMk/>
            <pc:sldMk cId="3176562209" sldId="490"/>
            <ac:spMk id="2" creationId="{713B95BD-2C84-4AA0-B349-D2D96D2788B7}"/>
          </ac:spMkLst>
        </pc:spChg>
        <pc:spChg chg="mod">
          <ac:chgData name="Susan Murray" userId="bc6967b86780dea2" providerId="LiveId" clId="{A64A4D95-3BDB-4858-B366-254116C05477}" dt="2021-12-04T22:56:46.076" v="10323" actId="20577"/>
          <ac:spMkLst>
            <pc:docMk/>
            <pc:sldMk cId="3176562209" sldId="490"/>
            <ac:spMk id="3" creationId="{02E88D84-CC8F-40EE-91FA-D041FF4B612D}"/>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7762" name="Rectangle 2"/>
          <p:cNvSpPr>
            <a:spLocks noGrp="1" noChangeArrowheads="1"/>
          </p:cNvSpPr>
          <p:nvPr>
            <p:ph type="hdr" sz="quarter"/>
          </p:nvPr>
        </p:nvSpPr>
        <p:spPr bwMode="auto">
          <a:xfrm>
            <a:off x="0" y="0"/>
            <a:ext cx="3170238"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defTabSz="966788" eaLnBrk="0" hangingPunct="0">
              <a:defRPr sz="1300">
                <a:latin typeface="Times New Roman" pitchFamily="18" charset="0"/>
                <a:cs typeface="+mn-cs"/>
              </a:defRPr>
            </a:lvl1pPr>
          </a:lstStyle>
          <a:p>
            <a:pPr>
              <a:defRPr/>
            </a:pPr>
            <a:endParaRPr lang="en-US" dirty="0"/>
          </a:p>
        </p:txBody>
      </p:sp>
      <p:sp>
        <p:nvSpPr>
          <p:cNvPr id="117763" name="Rectangle 3"/>
          <p:cNvSpPr>
            <a:spLocks noGrp="1" noChangeArrowheads="1"/>
          </p:cNvSpPr>
          <p:nvPr>
            <p:ph type="dt" sz="quarter" idx="1"/>
          </p:nvPr>
        </p:nvSpPr>
        <p:spPr bwMode="auto">
          <a:xfrm>
            <a:off x="4143375" y="0"/>
            <a:ext cx="3170238"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r" defTabSz="966788" eaLnBrk="0" hangingPunct="0">
              <a:defRPr sz="1300">
                <a:latin typeface="Times New Roman" pitchFamily="18" charset="0"/>
                <a:cs typeface="+mn-cs"/>
              </a:defRPr>
            </a:lvl1pPr>
          </a:lstStyle>
          <a:p>
            <a:pPr>
              <a:defRPr/>
            </a:pPr>
            <a:endParaRPr lang="en-US" dirty="0"/>
          </a:p>
        </p:txBody>
      </p:sp>
      <p:sp>
        <p:nvSpPr>
          <p:cNvPr id="117764" name="Rectangle 4"/>
          <p:cNvSpPr>
            <a:spLocks noGrp="1" noChangeArrowheads="1"/>
          </p:cNvSpPr>
          <p:nvPr>
            <p:ph type="ftr" sz="quarter" idx="2"/>
          </p:nvPr>
        </p:nvSpPr>
        <p:spPr bwMode="auto">
          <a:xfrm>
            <a:off x="0" y="9120188"/>
            <a:ext cx="3170238"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b" anchorCtr="0" compatLnSpc="1">
            <a:prstTxWarp prst="textNoShape">
              <a:avLst/>
            </a:prstTxWarp>
          </a:bodyPr>
          <a:lstStyle>
            <a:lvl1pPr defTabSz="966788" eaLnBrk="0" hangingPunct="0">
              <a:defRPr sz="1300">
                <a:latin typeface="Times New Roman" pitchFamily="18" charset="0"/>
                <a:cs typeface="+mn-cs"/>
              </a:defRPr>
            </a:lvl1pPr>
          </a:lstStyle>
          <a:p>
            <a:pPr>
              <a:defRPr/>
            </a:pPr>
            <a:endParaRPr lang="en-US" dirty="0"/>
          </a:p>
        </p:txBody>
      </p:sp>
      <p:sp>
        <p:nvSpPr>
          <p:cNvPr id="117765" name="Rectangle 5"/>
          <p:cNvSpPr>
            <a:spLocks noGrp="1" noChangeArrowheads="1"/>
          </p:cNvSpPr>
          <p:nvPr>
            <p:ph type="sldNum" sz="quarter" idx="3"/>
          </p:nvPr>
        </p:nvSpPr>
        <p:spPr bwMode="auto">
          <a:xfrm>
            <a:off x="4143375" y="9120188"/>
            <a:ext cx="3170238"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b" anchorCtr="0" compatLnSpc="1">
            <a:prstTxWarp prst="textNoShape">
              <a:avLst/>
            </a:prstTxWarp>
          </a:bodyPr>
          <a:lstStyle>
            <a:lvl1pPr algn="r" defTabSz="966788" eaLnBrk="0" hangingPunct="0">
              <a:defRPr sz="1300">
                <a:latin typeface="Times New Roman" panose="02020603050405020304" pitchFamily="18" charset="0"/>
              </a:defRPr>
            </a:lvl1pPr>
          </a:lstStyle>
          <a:p>
            <a:fld id="{F779E70E-D532-4C19-BE38-4FC83F21E9F0}" type="slidenum">
              <a:rPr lang="en-US" altLang="en-US"/>
              <a:pPr/>
              <a:t>‹#›</a:t>
            </a:fld>
            <a:endParaRPr lang="en-US" altLang="en-US" dirty="0"/>
          </a:p>
        </p:txBody>
      </p:sp>
    </p:spTree>
    <p:extLst>
      <p:ext uri="{BB962C8B-B14F-4D97-AF65-F5344CB8AC3E}">
        <p14:creationId xmlns:p14="http://schemas.microsoft.com/office/powerpoint/2010/main" val="251575534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3170238"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defTabSz="966788" eaLnBrk="0" hangingPunct="0">
              <a:defRPr sz="1300">
                <a:latin typeface="Times New Roman" pitchFamily="18" charset="0"/>
                <a:cs typeface="+mn-cs"/>
              </a:defRPr>
            </a:lvl1pPr>
          </a:lstStyle>
          <a:p>
            <a:pPr>
              <a:defRPr/>
            </a:pPr>
            <a:endParaRPr lang="en-US" dirty="0"/>
          </a:p>
        </p:txBody>
      </p:sp>
      <p:sp>
        <p:nvSpPr>
          <p:cNvPr id="3075" name="Rectangle 3"/>
          <p:cNvSpPr>
            <a:spLocks noGrp="1" noChangeArrowheads="1"/>
          </p:cNvSpPr>
          <p:nvPr>
            <p:ph type="dt" idx="1"/>
          </p:nvPr>
        </p:nvSpPr>
        <p:spPr bwMode="auto">
          <a:xfrm>
            <a:off x="4144963" y="0"/>
            <a:ext cx="3170237"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r" defTabSz="966788" eaLnBrk="0" hangingPunct="0">
              <a:defRPr sz="1300">
                <a:latin typeface="Times New Roman" pitchFamily="18" charset="0"/>
                <a:cs typeface="+mn-cs"/>
              </a:defRPr>
            </a:lvl1pPr>
          </a:lstStyle>
          <a:p>
            <a:pPr>
              <a:defRPr/>
            </a:pPr>
            <a:endParaRPr lang="en-US" dirty="0"/>
          </a:p>
        </p:txBody>
      </p:sp>
      <p:sp>
        <p:nvSpPr>
          <p:cNvPr id="39940" name="Rectangle 4"/>
          <p:cNvSpPr>
            <a:spLocks noGrp="1" noRot="1" noChangeAspect="1" noChangeArrowheads="1" noTextEdit="1"/>
          </p:cNvSpPr>
          <p:nvPr>
            <p:ph type="sldImg" idx="2"/>
          </p:nvPr>
        </p:nvSpPr>
        <p:spPr bwMode="auto">
          <a:xfrm>
            <a:off x="2308225" y="720725"/>
            <a:ext cx="2700338" cy="360045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3077" name="Rectangle 5"/>
          <p:cNvSpPr>
            <a:spLocks noGrp="1" noChangeArrowheads="1"/>
          </p:cNvSpPr>
          <p:nvPr>
            <p:ph type="body" sz="quarter" idx="3"/>
          </p:nvPr>
        </p:nvSpPr>
        <p:spPr bwMode="auto">
          <a:xfrm>
            <a:off x="974725" y="4560888"/>
            <a:ext cx="5365750" cy="43195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078" name="Rectangle 6"/>
          <p:cNvSpPr>
            <a:spLocks noGrp="1" noChangeArrowheads="1"/>
          </p:cNvSpPr>
          <p:nvPr>
            <p:ph type="ftr" sz="quarter" idx="4"/>
          </p:nvPr>
        </p:nvSpPr>
        <p:spPr bwMode="auto">
          <a:xfrm>
            <a:off x="0" y="9121775"/>
            <a:ext cx="3170238"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b" anchorCtr="0" compatLnSpc="1">
            <a:prstTxWarp prst="textNoShape">
              <a:avLst/>
            </a:prstTxWarp>
          </a:bodyPr>
          <a:lstStyle>
            <a:lvl1pPr defTabSz="966788" eaLnBrk="0" hangingPunct="0">
              <a:defRPr sz="1300">
                <a:latin typeface="Times New Roman" pitchFamily="18" charset="0"/>
                <a:cs typeface="+mn-cs"/>
              </a:defRPr>
            </a:lvl1pPr>
          </a:lstStyle>
          <a:p>
            <a:pPr>
              <a:defRPr/>
            </a:pPr>
            <a:endParaRPr lang="en-US" dirty="0"/>
          </a:p>
        </p:txBody>
      </p:sp>
      <p:sp>
        <p:nvSpPr>
          <p:cNvPr id="3079" name="Rectangle 7"/>
          <p:cNvSpPr>
            <a:spLocks noGrp="1" noChangeArrowheads="1"/>
          </p:cNvSpPr>
          <p:nvPr>
            <p:ph type="sldNum" sz="quarter" idx="5"/>
          </p:nvPr>
        </p:nvSpPr>
        <p:spPr bwMode="auto">
          <a:xfrm>
            <a:off x="4144963" y="9121775"/>
            <a:ext cx="3170237"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b" anchorCtr="0" compatLnSpc="1">
            <a:prstTxWarp prst="textNoShape">
              <a:avLst/>
            </a:prstTxWarp>
          </a:bodyPr>
          <a:lstStyle>
            <a:lvl1pPr algn="r" defTabSz="966788" eaLnBrk="0" hangingPunct="0">
              <a:defRPr sz="1300">
                <a:latin typeface="Times New Roman" panose="02020603050405020304" pitchFamily="18" charset="0"/>
              </a:defRPr>
            </a:lvl1pPr>
          </a:lstStyle>
          <a:p>
            <a:fld id="{E1880031-0811-4828-9A2E-14386DA52172}" type="slidenum">
              <a:rPr lang="en-US" altLang="en-US"/>
              <a:pPr/>
              <a:t>‹#›</a:t>
            </a:fld>
            <a:endParaRPr lang="en-US" altLang="en-US" dirty="0"/>
          </a:p>
        </p:txBody>
      </p:sp>
    </p:spTree>
    <p:extLst>
      <p:ext uri="{BB962C8B-B14F-4D97-AF65-F5344CB8AC3E}">
        <p14:creationId xmlns:p14="http://schemas.microsoft.com/office/powerpoint/2010/main" val="1196575832"/>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p:spPr>
        <p:txBody>
          <a:bodyPr/>
          <a:lstStyle>
            <a:lvl1pPr defTabSz="966788" eaLnBrk="0" hangingPunct="0">
              <a:defRPr>
                <a:solidFill>
                  <a:schemeClr val="tx1"/>
                </a:solidFill>
                <a:latin typeface="Arial" panose="020B0604020202020204" pitchFamily="34" charset="0"/>
              </a:defRPr>
            </a:lvl1pPr>
            <a:lvl2pPr marL="742950" indent="-285750" defTabSz="966788" eaLnBrk="0" hangingPunct="0">
              <a:defRPr>
                <a:solidFill>
                  <a:schemeClr val="tx1"/>
                </a:solidFill>
                <a:latin typeface="Arial" panose="020B0604020202020204" pitchFamily="34" charset="0"/>
              </a:defRPr>
            </a:lvl2pPr>
            <a:lvl3pPr marL="1143000" indent="-228600" defTabSz="966788" eaLnBrk="0" hangingPunct="0">
              <a:defRPr>
                <a:solidFill>
                  <a:schemeClr val="tx1"/>
                </a:solidFill>
                <a:latin typeface="Arial" panose="020B0604020202020204" pitchFamily="34" charset="0"/>
              </a:defRPr>
            </a:lvl3pPr>
            <a:lvl4pPr marL="1600200" indent="-228600" defTabSz="966788" eaLnBrk="0" hangingPunct="0">
              <a:defRPr>
                <a:solidFill>
                  <a:schemeClr val="tx1"/>
                </a:solidFill>
                <a:latin typeface="Arial" panose="020B0604020202020204" pitchFamily="34" charset="0"/>
              </a:defRPr>
            </a:lvl4pPr>
            <a:lvl5pPr marL="2057400" indent="-228600" defTabSz="966788" eaLnBrk="0" hangingPunct="0">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fld id="{9600920C-126A-46C2-A953-48F2237573A7}" type="slidenum">
              <a:rPr lang="en-US" altLang="en-US">
                <a:latin typeface="Times New Roman" panose="02020603050405020304" pitchFamily="18" charset="0"/>
              </a:rPr>
              <a:pPr/>
              <a:t>1</a:t>
            </a:fld>
            <a:endParaRPr lang="en-US" altLang="en-US" dirty="0">
              <a:latin typeface="Times New Roman" panose="02020603050405020304" pitchFamily="18" charset="0"/>
            </a:endParaRPr>
          </a:p>
        </p:txBody>
      </p:sp>
      <p:sp>
        <p:nvSpPr>
          <p:cNvPr id="40963" name="Rectangle 2"/>
          <p:cNvSpPr>
            <a:spLocks noGrp="1" noRot="1" noChangeAspect="1" noChangeArrowheads="1" noTextEdit="1"/>
          </p:cNvSpPr>
          <p:nvPr>
            <p:ph type="sldImg"/>
          </p:nvPr>
        </p:nvSpPr>
        <p:spPr>
          <a:ln/>
        </p:spPr>
      </p:sp>
      <p:sp>
        <p:nvSpPr>
          <p:cNvPr id="40964" name="Rectangle 3"/>
          <p:cNvSpPr>
            <a:spLocks noGrp="1" noChangeArrowheads="1"/>
          </p:cNvSpPr>
          <p:nvPr>
            <p:ph type="body" idx="1"/>
          </p:nvPr>
        </p:nvSpPr>
        <p:spPr>
          <a:noFill/>
        </p:spPr>
        <p:txBody>
          <a:bodyPr/>
          <a:lstStyle/>
          <a:p>
            <a:endParaRPr lang="en-US" altLang="en-US" dirty="0"/>
          </a:p>
        </p:txBody>
      </p:sp>
    </p:spTree>
    <p:extLst>
      <p:ext uri="{BB962C8B-B14F-4D97-AF65-F5344CB8AC3E}">
        <p14:creationId xmlns:p14="http://schemas.microsoft.com/office/powerpoint/2010/main" val="37320950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When there are censored observations, pseudo- observations have the same conditional expectation as the original data values, but are not necessarily consistent with the observed data.</a:t>
            </a:r>
          </a:p>
          <a:p>
            <a:r>
              <a:rPr lang="en-US" sz="1200" dirty="0"/>
              <a:t>-Pseudo-values may be smaller than or greater than observed event times.</a:t>
            </a:r>
          </a:p>
          <a:p>
            <a:r>
              <a:rPr lang="en-US" sz="1200" dirty="0"/>
              <a:t>-Pseudo-values may be less than observed censoring times.</a:t>
            </a:r>
          </a:p>
          <a:p>
            <a:r>
              <a:rPr lang="en-US" sz="1200" dirty="0"/>
              <a:t>-Don’t worry too much about this…these issues average out across the dataset and the parameter estimates are valid!</a:t>
            </a:r>
          </a:p>
          <a:p>
            <a:endParaRPr lang="en-US" dirty="0"/>
          </a:p>
        </p:txBody>
      </p:sp>
      <p:sp>
        <p:nvSpPr>
          <p:cNvPr id="4" name="Slide Number Placeholder 3"/>
          <p:cNvSpPr>
            <a:spLocks noGrp="1"/>
          </p:cNvSpPr>
          <p:nvPr>
            <p:ph type="sldNum" sz="quarter" idx="5"/>
          </p:nvPr>
        </p:nvSpPr>
        <p:spPr/>
        <p:txBody>
          <a:bodyPr/>
          <a:lstStyle/>
          <a:p>
            <a:fld id="{E1880031-0811-4828-9A2E-14386DA52172}" type="slidenum">
              <a:rPr lang="en-US" altLang="en-US" smtClean="0"/>
              <a:pPr/>
              <a:t>10</a:t>
            </a:fld>
            <a:endParaRPr lang="en-US" altLang="en-US" dirty="0"/>
          </a:p>
        </p:txBody>
      </p:sp>
    </p:spTree>
    <p:extLst>
      <p:ext uri="{BB962C8B-B14F-4D97-AF65-F5344CB8AC3E}">
        <p14:creationId xmlns:p14="http://schemas.microsoft.com/office/powerpoint/2010/main" val="22860162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FF22BC-5099-5C53-BA8B-03A9592A6CA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61B1B66-E43F-2DF6-1874-2F7448B811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DCB7261-441D-04A8-A508-52C26633788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85DD5A0-1BB5-4891-A4EA-F30DA77965F9}"/>
              </a:ext>
            </a:extLst>
          </p:cNvPr>
          <p:cNvSpPr>
            <a:spLocks noGrp="1"/>
          </p:cNvSpPr>
          <p:nvPr>
            <p:ph type="sldNum" sz="quarter" idx="5"/>
          </p:nvPr>
        </p:nvSpPr>
        <p:spPr/>
        <p:txBody>
          <a:bodyPr/>
          <a:lstStyle/>
          <a:p>
            <a:fld id="{E1880031-0811-4828-9A2E-14386DA52172}" type="slidenum">
              <a:rPr lang="en-US" altLang="en-US" smtClean="0"/>
              <a:pPr/>
              <a:t>11</a:t>
            </a:fld>
            <a:endParaRPr lang="en-US" altLang="en-US" dirty="0"/>
          </a:p>
        </p:txBody>
      </p:sp>
    </p:spTree>
    <p:extLst>
      <p:ext uri="{BB962C8B-B14F-4D97-AF65-F5344CB8AC3E}">
        <p14:creationId xmlns:p14="http://schemas.microsoft.com/office/powerpoint/2010/main" val="41292101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079870-81A0-0B72-6725-F44F92C75A8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BD790B8-20F5-18A3-2DC6-E4731DEBD25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C5C054A-7646-4FEB-6124-1A060ACB29D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E603643-3664-65F7-CE19-FD6B2B4D2090}"/>
              </a:ext>
            </a:extLst>
          </p:cNvPr>
          <p:cNvSpPr>
            <a:spLocks noGrp="1"/>
          </p:cNvSpPr>
          <p:nvPr>
            <p:ph type="sldNum" sz="quarter" idx="5"/>
          </p:nvPr>
        </p:nvSpPr>
        <p:spPr/>
        <p:txBody>
          <a:bodyPr/>
          <a:lstStyle/>
          <a:p>
            <a:fld id="{E1880031-0811-4828-9A2E-14386DA52172}" type="slidenum">
              <a:rPr lang="en-US" altLang="en-US" smtClean="0"/>
              <a:pPr/>
              <a:t>13</a:t>
            </a:fld>
            <a:endParaRPr lang="en-US" altLang="en-US" dirty="0"/>
          </a:p>
        </p:txBody>
      </p:sp>
    </p:spTree>
    <p:extLst>
      <p:ext uri="{BB962C8B-B14F-4D97-AF65-F5344CB8AC3E}">
        <p14:creationId xmlns:p14="http://schemas.microsoft.com/office/powerpoint/2010/main" val="21095377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interpretation for beta model parameters is why we suggest centering covariates around zero.</a:t>
            </a:r>
          </a:p>
        </p:txBody>
      </p:sp>
      <p:sp>
        <p:nvSpPr>
          <p:cNvPr id="4" name="Slide Number Placeholder 3"/>
          <p:cNvSpPr>
            <a:spLocks noGrp="1"/>
          </p:cNvSpPr>
          <p:nvPr>
            <p:ph type="sldNum" sz="quarter" idx="5"/>
          </p:nvPr>
        </p:nvSpPr>
        <p:spPr/>
        <p:txBody>
          <a:bodyPr/>
          <a:lstStyle/>
          <a:p>
            <a:fld id="{E1880031-0811-4828-9A2E-14386DA52172}" type="slidenum">
              <a:rPr lang="en-US" altLang="en-US" smtClean="0"/>
              <a:pPr/>
              <a:t>16</a:t>
            </a:fld>
            <a:endParaRPr lang="en-US" altLang="en-US" dirty="0"/>
          </a:p>
        </p:txBody>
      </p:sp>
    </p:spTree>
    <p:extLst>
      <p:ext uri="{BB962C8B-B14F-4D97-AF65-F5344CB8AC3E}">
        <p14:creationId xmlns:p14="http://schemas.microsoft.com/office/powerpoint/2010/main" val="6324617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Consider adding in graphical summary of MI if time permits</a:t>
            </a:r>
          </a:p>
        </p:txBody>
      </p:sp>
      <p:sp>
        <p:nvSpPr>
          <p:cNvPr id="4" name="Slide Number Placeholder 3"/>
          <p:cNvSpPr>
            <a:spLocks noGrp="1"/>
          </p:cNvSpPr>
          <p:nvPr>
            <p:ph type="sldNum" sz="quarter" idx="5"/>
          </p:nvPr>
        </p:nvSpPr>
        <p:spPr/>
        <p:txBody>
          <a:bodyPr/>
          <a:lstStyle/>
          <a:p>
            <a:fld id="{E1880031-0811-4828-9A2E-14386DA52172}" type="slidenum">
              <a:rPr lang="en-US" altLang="en-US" smtClean="0"/>
              <a:pPr/>
              <a:t>17</a:t>
            </a:fld>
            <a:endParaRPr lang="en-US" altLang="en-US" dirty="0"/>
          </a:p>
        </p:txBody>
      </p:sp>
    </p:spTree>
    <p:extLst>
      <p:ext uri="{BB962C8B-B14F-4D97-AF65-F5344CB8AC3E}">
        <p14:creationId xmlns:p14="http://schemas.microsoft.com/office/powerpoint/2010/main" val="30574330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Differences between estimated and true 𝜏-RMST values for representative datasets with n = 100, 500, 1000, and1500 subjects (data shown for n=1000). Outliers are subjects whose true 𝜏-RMST values were not covered by each method’s estimated 95% CIs. Although the average bias is near zero for the standard 𝜏-RMST model estimates in this Figure, high absolute bias is seen in many cases due to not taking into account the behavior of the point mass of min(𝜏,𝑇𝑖) at 𝜏. Hence, in very plausible settings where the point mass at 𝜏 contains important statistical information about the restricted event time, we see significant gains in precision using the more suitable 𝜏-IBR modeling approach.</a:t>
            </a:r>
          </a:p>
        </p:txBody>
      </p:sp>
      <p:sp>
        <p:nvSpPr>
          <p:cNvPr id="4" name="Slide Number Placeholder 3"/>
          <p:cNvSpPr>
            <a:spLocks noGrp="1"/>
          </p:cNvSpPr>
          <p:nvPr>
            <p:ph type="sldNum" sz="quarter" idx="5"/>
          </p:nvPr>
        </p:nvSpPr>
        <p:spPr/>
        <p:txBody>
          <a:bodyPr/>
          <a:lstStyle/>
          <a:p>
            <a:fld id="{E1880031-0811-4828-9A2E-14386DA52172}" type="slidenum">
              <a:rPr lang="en-US" altLang="en-US" smtClean="0"/>
              <a:pPr/>
              <a:t>19</a:t>
            </a:fld>
            <a:endParaRPr lang="en-US" altLang="en-US" dirty="0"/>
          </a:p>
        </p:txBody>
      </p:sp>
    </p:spTree>
    <p:extLst>
      <p:ext uri="{BB962C8B-B14F-4D97-AF65-F5344CB8AC3E}">
        <p14:creationId xmlns:p14="http://schemas.microsoft.com/office/powerpoint/2010/main" val="37073128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Notes Placeholder 2"/>
              <p:cNvSpPr>
                <a:spLocks noGrp="1"/>
              </p:cNvSpPr>
              <p:nvPr>
                <p:ph type="body" idx="1"/>
              </p:nvPr>
            </p:nvSpPr>
            <p:spPr/>
            <p:txBody>
              <a:bodyPr/>
              <a:lstStyle/>
              <a:p>
                <a:endParaRPr lang="en-US" b="0" i="0" dirty="0">
                  <a:solidFill>
                    <a:srgbClr val="1B1B1B"/>
                  </a:solidFill>
                  <a:effectLst/>
                  <a:latin typeface="Cambria" panose="02040503050406030204" pitchFamily="18" charset="0"/>
                </a:endParaRPr>
              </a:p>
              <a:p>
                <a:endParaRPr lang="en-US" b="0" i="0" dirty="0">
                  <a:solidFill>
                    <a:srgbClr val="1B1B1B"/>
                  </a:solidFill>
                  <a:effectLst/>
                  <a:latin typeface="Cambria" panose="02040503050406030204" pitchFamily="18" charset="0"/>
                </a:endParaRPr>
              </a:p>
              <a:p>
                <a:r>
                  <a:rPr lang="en-US" b="0" i="0" dirty="0">
                    <a:solidFill>
                      <a:srgbClr val="1B1B1B"/>
                    </a:solidFill>
                    <a:effectLst/>
                    <a:latin typeface="Cambria" panose="02040503050406030204" pitchFamily="18" charset="0"/>
                  </a:rPr>
                  <a:t>Arrows for longer and shorter exacerbation-free time refer to heat map color scale (dark purple is shortest exacerbation-free time).</a:t>
                </a:r>
              </a:p>
              <a:p>
                <a:endParaRPr lang="en-US" b="0" i="0" dirty="0">
                  <a:solidFill>
                    <a:srgbClr val="1B1B1B"/>
                  </a:solidFill>
                  <a:effectLst/>
                  <a:latin typeface="Cambria" panose="02040503050406030204" pitchFamily="18" charset="0"/>
                </a:endParaRPr>
              </a:p>
              <a:p>
                <a:r>
                  <a:rPr lang="en-US" b="0" i="0" dirty="0">
                    <a:solidFill>
                      <a:srgbClr val="1B1B1B"/>
                    </a:solidFill>
                    <a:effectLst/>
                    <a:latin typeface="Cambria" panose="02040503050406030204" pitchFamily="18" charset="0"/>
                  </a:rPr>
                  <a:t>Heatmap entries are individual </a:t>
                </a:r>
                <a14:m>
                  <m:oMath xmlns:m="http://schemas.openxmlformats.org/officeDocument/2006/math">
                    <m:func>
                      <m:funcPr>
                        <m:ctrlPr>
                          <a:rPr lang="en-US" sz="1200" i="1" smtClean="0">
                            <a:solidFill>
                              <a:srgbClr val="FFFF00"/>
                            </a:solidFill>
                            <a:latin typeface="Cambria Math" panose="02040503050406030204" pitchFamily="18" charset="0"/>
                          </a:rPr>
                        </m:ctrlPr>
                      </m:funcPr>
                      <m:fName>
                        <m:r>
                          <m:rPr>
                            <m:sty m:val="p"/>
                          </m:rPr>
                          <a:rPr lang="en-US" sz="1200" b="0" i="0" smtClean="0">
                            <a:solidFill>
                              <a:srgbClr val="FFFF00"/>
                            </a:solidFill>
                            <a:latin typeface="Cambria Math" panose="02040503050406030204" pitchFamily="18" charset="0"/>
                          </a:rPr>
                          <m:t>m</m:t>
                        </m:r>
                        <m:r>
                          <m:rPr>
                            <m:sty m:val="p"/>
                          </m:rPr>
                          <a:rPr lang="en-US" sz="1200">
                            <a:solidFill>
                              <a:srgbClr val="FFFF00"/>
                            </a:solidFill>
                            <a:latin typeface="Cambria Math" panose="02040503050406030204" pitchFamily="18" charset="0"/>
                          </a:rPr>
                          <m:t>in</m:t>
                        </m:r>
                      </m:fName>
                      <m:e>
                        <m:d>
                          <m:dPr>
                            <m:ctrlPr>
                              <a:rPr lang="en-US" sz="1200" i="1">
                                <a:solidFill>
                                  <a:srgbClr val="FFFF00"/>
                                </a:solidFill>
                                <a:latin typeface="Cambria Math" panose="02040503050406030204" pitchFamily="18" charset="0"/>
                              </a:rPr>
                            </m:ctrlPr>
                          </m:dPr>
                          <m:e>
                            <m:r>
                              <a:rPr lang="en-US" sz="1200" b="0" i="1" smtClean="0">
                                <a:solidFill>
                                  <a:srgbClr val="FFFF00"/>
                                </a:solidFill>
                                <a:latin typeface="Cambria Math" panose="02040503050406030204" pitchFamily="18" charset="0"/>
                              </a:rPr>
                              <m:t>365 </m:t>
                            </m:r>
                            <m:r>
                              <m:rPr>
                                <m:sty m:val="p"/>
                              </m:rPr>
                              <a:rPr lang="en-US" sz="1200" b="0" i="0" smtClean="0">
                                <a:solidFill>
                                  <a:srgbClr val="FFFF00"/>
                                </a:solidFill>
                                <a:latin typeface="Cambria Math" panose="02040503050406030204" pitchFamily="18" charset="0"/>
                              </a:rPr>
                              <m:t>day</m:t>
                            </m:r>
                            <m:r>
                              <a:rPr lang="en-US" sz="1200" i="1">
                                <a:solidFill>
                                  <a:srgbClr val="FFFF00"/>
                                </a:solidFill>
                                <a:latin typeface="Cambria Math" panose="02040503050406030204" pitchFamily="18" charset="0"/>
                              </a:rPr>
                              <m:t>, </m:t>
                            </m:r>
                            <m:sSub>
                              <m:sSubPr>
                                <m:ctrlPr>
                                  <a:rPr lang="en-US" sz="1200" i="1">
                                    <a:solidFill>
                                      <a:srgbClr val="FFFF00"/>
                                    </a:solidFill>
                                    <a:latin typeface="Cambria Math" panose="02040503050406030204" pitchFamily="18" charset="0"/>
                                  </a:rPr>
                                </m:ctrlPr>
                              </m:sSubPr>
                              <m:e>
                                <m:r>
                                  <a:rPr lang="en-US" sz="1200" i="1">
                                    <a:solidFill>
                                      <a:srgbClr val="FFFF00"/>
                                    </a:solidFill>
                                    <a:latin typeface="Cambria Math" panose="02040503050406030204" pitchFamily="18" charset="0"/>
                                  </a:rPr>
                                  <m:t> </m:t>
                                </m:r>
                                <m:r>
                                  <a:rPr lang="en-US" sz="1200" i="1">
                                    <a:solidFill>
                                      <a:srgbClr val="FFFF00"/>
                                    </a:solidFill>
                                    <a:latin typeface="Cambria Math" panose="02040503050406030204" pitchFamily="18" charset="0"/>
                                  </a:rPr>
                                  <m:t>𝑇</m:t>
                                </m:r>
                              </m:e>
                              <m:sub>
                                <m:r>
                                  <a:rPr lang="en-US" sz="1200" i="1">
                                    <a:solidFill>
                                      <a:srgbClr val="FFFF00"/>
                                    </a:solidFill>
                                    <a:latin typeface="Cambria Math" panose="02040503050406030204" pitchFamily="18" charset="0"/>
                                  </a:rPr>
                                  <m:t>𝑖</m:t>
                                </m:r>
                              </m:sub>
                            </m:sSub>
                          </m:e>
                        </m:d>
                      </m:e>
                    </m:func>
                  </m:oMath>
                </a14:m>
                <a:r>
                  <a:rPr lang="en-US" b="0" i="0" dirty="0">
                    <a:solidFill>
                      <a:srgbClr val="1B1B1B"/>
                    </a:solidFill>
                    <a:effectLst/>
                    <a:latin typeface="Cambria" panose="02040503050406030204" pitchFamily="18" charset="0"/>
                  </a:rPr>
                  <a:t> values averaged across 10 imputed datasets, with higher values in the yellow color range and lower values in the purple color range. Additional individual characteristics (treatment, age, gender, FEV1% of predicted and smoking status) are color coded along the left side of the heatmap. Descriptively, the cluster with the highest values is more likely to be taking azithromycin, is predominantly male, and tends to have FEV1% &gt;50% of predicted. The cluster with the lowest values is more likely to be taking placebo, is predominantly female and tends to have FEV1% &lt; 30% of predicted.</a:t>
                </a:r>
              </a:p>
              <a:p>
                <a:endParaRPr lang="en-US" b="0" i="0" dirty="0">
                  <a:solidFill>
                    <a:srgbClr val="1B1B1B"/>
                  </a:solidFill>
                  <a:effectLst/>
                  <a:latin typeface="Cambria" panose="02040503050406030204" pitchFamily="18" charset="0"/>
                </a:endParaRPr>
              </a:p>
              <a:p>
                <a:r>
                  <a:rPr lang="en-US" b="0" i="0" dirty="0" err="1">
                    <a:solidFill>
                      <a:srgbClr val="1B1B1B"/>
                    </a:solidFill>
                    <a:effectLst/>
                    <a:latin typeface="Cambria" panose="02040503050406030204" pitchFamily="18" charset="0"/>
                  </a:rPr>
                  <a:t>Yizhuo</a:t>
                </a:r>
                <a:r>
                  <a:rPr lang="en-US" b="0" i="0" dirty="0">
                    <a:solidFill>
                      <a:srgbClr val="1B1B1B"/>
                    </a:solidFill>
                    <a:effectLst/>
                    <a:latin typeface="Cambria" panose="02040503050406030204" pitchFamily="18" charset="0"/>
                  </a:rPr>
                  <a:t> uploaded code she used to create heatmap on </a:t>
                </a:r>
                <a:r>
                  <a:rPr lang="en-US" b="0" i="0" dirty="0" err="1">
                    <a:solidFill>
                      <a:srgbClr val="1B1B1B"/>
                    </a:solidFill>
                    <a:effectLst/>
                    <a:latin typeface="Cambria" panose="02040503050406030204" pitchFamily="18" charset="0"/>
                  </a:rPr>
                  <a:t>github</a:t>
                </a:r>
                <a:endParaRPr lang="en-US" b="0" i="0" dirty="0">
                  <a:solidFill>
                    <a:srgbClr val="1B1B1B"/>
                  </a:solidFill>
                  <a:effectLst/>
                  <a:latin typeface="Cambria" panose="02040503050406030204" pitchFamily="18" charset="0"/>
                </a:endParaRPr>
              </a:p>
              <a:p>
                <a:endParaRPr lang="en-US" b="0" i="0" dirty="0">
                  <a:solidFill>
                    <a:srgbClr val="1B1B1B"/>
                  </a:solidFill>
                  <a:effectLst/>
                  <a:latin typeface="Cambria" panose="02040503050406030204" pitchFamily="18" charset="0"/>
                </a:endParaRPr>
              </a:p>
              <a:p>
                <a:r>
                  <a:rPr lang="en-US" b="0" i="0" dirty="0">
                    <a:solidFill>
                      <a:srgbClr val="1B1B1B"/>
                    </a:solidFill>
                    <a:effectLst/>
                    <a:latin typeface="Cambria" panose="02040503050406030204" pitchFamily="18" charset="0"/>
                  </a:rPr>
                  <a:t>(Manuscript labeled these RMST values, but they are the raw data with censored data filled in and averaged over 10 imputes)</a:t>
                </a:r>
                <a:endParaRPr lang="en-US" dirty="0"/>
              </a:p>
            </p:txBody>
          </p:sp>
        </mc:Choice>
        <mc:Fallback>
          <p:sp>
            <p:nvSpPr>
              <p:cNvPr id="3" name="Notes Placeholder 2"/>
              <p:cNvSpPr>
                <a:spLocks noGrp="1"/>
              </p:cNvSpPr>
              <p:nvPr>
                <p:ph type="body" idx="1"/>
              </p:nvPr>
            </p:nvSpPr>
            <p:spPr/>
            <p:txBody>
              <a:bodyPr/>
              <a:lstStyle/>
              <a:p>
                <a:endParaRPr lang="en-US" b="0" i="0" dirty="0">
                  <a:solidFill>
                    <a:srgbClr val="1B1B1B"/>
                  </a:solidFill>
                  <a:effectLst/>
                  <a:latin typeface="Cambria" panose="02040503050406030204" pitchFamily="18" charset="0"/>
                </a:endParaRPr>
              </a:p>
              <a:p>
                <a:endParaRPr lang="en-US" b="0" i="0" dirty="0">
                  <a:solidFill>
                    <a:srgbClr val="1B1B1B"/>
                  </a:solidFill>
                  <a:effectLst/>
                  <a:latin typeface="Cambria" panose="02040503050406030204" pitchFamily="18" charset="0"/>
                </a:endParaRPr>
              </a:p>
              <a:p>
                <a:r>
                  <a:rPr lang="en-US" b="0" i="0" dirty="0">
                    <a:solidFill>
                      <a:srgbClr val="1B1B1B"/>
                    </a:solidFill>
                    <a:effectLst/>
                    <a:latin typeface="Cambria" panose="02040503050406030204" pitchFamily="18" charset="0"/>
                  </a:rPr>
                  <a:t>Arrows for longer and shorter exacerbation-free time refer to heat map color scale (dark purple is shortest exacerbation-free time).</a:t>
                </a:r>
              </a:p>
              <a:p>
                <a:endParaRPr lang="en-US" b="0" i="0" dirty="0">
                  <a:solidFill>
                    <a:srgbClr val="1B1B1B"/>
                  </a:solidFill>
                  <a:effectLst/>
                  <a:latin typeface="Cambria" panose="02040503050406030204" pitchFamily="18" charset="0"/>
                </a:endParaRPr>
              </a:p>
              <a:p>
                <a:r>
                  <a:rPr lang="en-US" b="0" i="0" dirty="0">
                    <a:solidFill>
                      <a:srgbClr val="1B1B1B"/>
                    </a:solidFill>
                    <a:effectLst/>
                    <a:latin typeface="Cambria" panose="02040503050406030204" pitchFamily="18" charset="0"/>
                  </a:rPr>
                  <a:t>Heatmap entries are individual </a:t>
                </a:r>
                <a:r>
                  <a:rPr lang="en-US" sz="1200" b="0" i="0">
                    <a:solidFill>
                      <a:srgbClr val="FFFF00"/>
                    </a:solidFill>
                    <a:latin typeface="Cambria Math" panose="02040503050406030204" pitchFamily="18" charset="0"/>
                  </a:rPr>
                  <a:t>m</a:t>
                </a:r>
                <a:r>
                  <a:rPr lang="en-US" sz="1200" i="0">
                    <a:solidFill>
                      <a:srgbClr val="FFFF00"/>
                    </a:solidFill>
                    <a:latin typeface="Cambria Math" panose="02040503050406030204" pitchFamily="18" charset="0"/>
                  </a:rPr>
                  <a:t>in⁡(</a:t>
                </a:r>
                <a:r>
                  <a:rPr lang="en-US" sz="1200" b="0" i="0">
                    <a:solidFill>
                      <a:srgbClr val="FFFF00"/>
                    </a:solidFill>
                    <a:latin typeface="Cambria Math" panose="02040503050406030204" pitchFamily="18" charset="0"/>
                  </a:rPr>
                  <a:t>365 day</a:t>
                </a:r>
                <a:r>
                  <a:rPr lang="en-US" sz="1200" i="0">
                    <a:solidFill>
                      <a:srgbClr val="FFFF00"/>
                    </a:solidFill>
                    <a:latin typeface="Cambria Math" panose="02040503050406030204" pitchFamily="18" charset="0"/>
                  </a:rPr>
                  <a:t>, 〖 𝑇〗_𝑖 )</a:t>
                </a:r>
                <a:r>
                  <a:rPr lang="en-US" b="0" i="0" dirty="0">
                    <a:solidFill>
                      <a:srgbClr val="1B1B1B"/>
                    </a:solidFill>
                    <a:effectLst/>
                    <a:latin typeface="Cambria" panose="02040503050406030204" pitchFamily="18" charset="0"/>
                  </a:rPr>
                  <a:t> values averaged across 10 imputed datasets, with higher values in the yellow color range and lower values in the purple color range. Additional individual characteristics (treatment, age, gender, FEV1% of predicted and smoking status) are color coded along the left side of the heatmap. Descriptively, the cluster with the highest values is more likely to be taking azithromycin, is predominantly male, and tends to have FEV1% &gt;50% of predicted. The cluster with the lowest values is more likely to be taking placebo, is predominantly female and tends to have FEV1% &lt; 30% of predicted.</a:t>
                </a:r>
              </a:p>
              <a:p>
                <a:endParaRPr lang="en-US" b="0" i="0" dirty="0">
                  <a:solidFill>
                    <a:srgbClr val="1B1B1B"/>
                  </a:solidFill>
                  <a:effectLst/>
                  <a:latin typeface="Cambria" panose="02040503050406030204" pitchFamily="18" charset="0"/>
                </a:endParaRPr>
              </a:p>
              <a:p>
                <a:r>
                  <a:rPr lang="en-US" b="0" i="0" dirty="0" err="1">
                    <a:solidFill>
                      <a:srgbClr val="1B1B1B"/>
                    </a:solidFill>
                    <a:effectLst/>
                    <a:latin typeface="Cambria" panose="02040503050406030204" pitchFamily="18" charset="0"/>
                  </a:rPr>
                  <a:t>Yizhuo</a:t>
                </a:r>
                <a:r>
                  <a:rPr lang="en-US" b="0" i="0" dirty="0">
                    <a:solidFill>
                      <a:srgbClr val="1B1B1B"/>
                    </a:solidFill>
                    <a:effectLst/>
                    <a:latin typeface="Cambria" panose="02040503050406030204" pitchFamily="18" charset="0"/>
                  </a:rPr>
                  <a:t> uploaded code she used to create heatmap on </a:t>
                </a:r>
                <a:r>
                  <a:rPr lang="en-US" b="0" i="0" dirty="0" err="1">
                    <a:solidFill>
                      <a:srgbClr val="1B1B1B"/>
                    </a:solidFill>
                    <a:effectLst/>
                    <a:latin typeface="Cambria" panose="02040503050406030204" pitchFamily="18" charset="0"/>
                  </a:rPr>
                  <a:t>github</a:t>
                </a:r>
                <a:endParaRPr lang="en-US" b="0" i="0" dirty="0">
                  <a:solidFill>
                    <a:srgbClr val="1B1B1B"/>
                  </a:solidFill>
                  <a:effectLst/>
                  <a:latin typeface="Cambria" panose="02040503050406030204" pitchFamily="18" charset="0"/>
                </a:endParaRPr>
              </a:p>
              <a:p>
                <a:endParaRPr lang="en-US" b="0" i="0" dirty="0">
                  <a:solidFill>
                    <a:srgbClr val="1B1B1B"/>
                  </a:solidFill>
                  <a:effectLst/>
                  <a:latin typeface="Cambria" panose="02040503050406030204" pitchFamily="18" charset="0"/>
                </a:endParaRPr>
              </a:p>
              <a:p>
                <a:r>
                  <a:rPr lang="en-US" b="0" i="0" dirty="0">
                    <a:solidFill>
                      <a:srgbClr val="1B1B1B"/>
                    </a:solidFill>
                    <a:effectLst/>
                    <a:latin typeface="Cambria" panose="02040503050406030204" pitchFamily="18" charset="0"/>
                  </a:rPr>
                  <a:t>(Manuscript labeled these RMST values, but they are the raw data with censored data filled in and averaged over 10 imputes)</a:t>
                </a:r>
                <a:endParaRPr lang="en-US" dirty="0"/>
              </a:p>
            </p:txBody>
          </p:sp>
        </mc:Fallback>
      </mc:AlternateContent>
      <p:sp>
        <p:nvSpPr>
          <p:cNvPr id="4" name="Slide Number Placeholder 3"/>
          <p:cNvSpPr>
            <a:spLocks noGrp="1"/>
          </p:cNvSpPr>
          <p:nvPr>
            <p:ph type="sldNum" sz="quarter" idx="5"/>
          </p:nvPr>
        </p:nvSpPr>
        <p:spPr/>
        <p:txBody>
          <a:bodyPr/>
          <a:lstStyle/>
          <a:p>
            <a:fld id="{E1880031-0811-4828-9A2E-14386DA52172}" type="slidenum">
              <a:rPr lang="en-US" altLang="en-US" smtClean="0"/>
              <a:pPr/>
              <a:t>21</a:t>
            </a:fld>
            <a:endParaRPr lang="en-US" altLang="en-US" dirty="0"/>
          </a:p>
        </p:txBody>
      </p:sp>
    </p:spTree>
    <p:extLst>
      <p:ext uri="{BB962C8B-B14F-4D97-AF65-F5344CB8AC3E}">
        <p14:creationId xmlns:p14="http://schemas.microsoft.com/office/powerpoint/2010/main" val="31781117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880031-0811-4828-9A2E-14386DA52172}" type="slidenum">
              <a:rPr lang="en-US" altLang="en-US" smtClean="0"/>
              <a:pPr/>
              <a:t>23</a:t>
            </a:fld>
            <a:endParaRPr lang="en-US" altLang="en-US" dirty="0"/>
          </a:p>
        </p:txBody>
      </p:sp>
    </p:spTree>
    <p:extLst>
      <p:ext uri="{BB962C8B-B14F-4D97-AF65-F5344CB8AC3E}">
        <p14:creationId xmlns:p14="http://schemas.microsoft.com/office/powerpoint/2010/main" val="35497150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 results shown here</a:t>
            </a:r>
          </a:p>
        </p:txBody>
      </p:sp>
      <p:sp>
        <p:nvSpPr>
          <p:cNvPr id="4" name="Slide Number Placeholder 3"/>
          <p:cNvSpPr>
            <a:spLocks noGrp="1"/>
          </p:cNvSpPr>
          <p:nvPr>
            <p:ph type="sldNum" sz="quarter" idx="5"/>
          </p:nvPr>
        </p:nvSpPr>
        <p:spPr/>
        <p:txBody>
          <a:bodyPr/>
          <a:lstStyle/>
          <a:p>
            <a:fld id="{E1880031-0811-4828-9A2E-14386DA52172}" type="slidenum">
              <a:rPr lang="en-US" altLang="en-US" smtClean="0"/>
              <a:pPr/>
              <a:t>25</a:t>
            </a:fld>
            <a:endParaRPr lang="en-US" altLang="en-US" dirty="0"/>
          </a:p>
        </p:txBody>
      </p:sp>
    </p:spTree>
    <p:extLst>
      <p:ext uri="{BB962C8B-B14F-4D97-AF65-F5344CB8AC3E}">
        <p14:creationId xmlns:p14="http://schemas.microsoft.com/office/powerpoint/2010/main" val="308382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0D4D4B-6F3C-CE15-4649-F0E1F56C6E3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352E928-2EA8-471E-2077-80F6182E7CB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884B7FD-004F-393E-704B-412FD31C4B34}"/>
              </a:ext>
            </a:extLst>
          </p:cNvPr>
          <p:cNvSpPr>
            <a:spLocks noGrp="1"/>
          </p:cNvSpPr>
          <p:nvPr>
            <p:ph type="body" idx="1"/>
          </p:nvPr>
        </p:nvSpPr>
        <p:spPr/>
        <p:txBody>
          <a:bodyPr/>
          <a:lstStyle/>
          <a:p>
            <a:r>
              <a:rPr lang="en-US" dirty="0"/>
              <a:t>MI results shown here</a:t>
            </a:r>
          </a:p>
        </p:txBody>
      </p:sp>
      <p:sp>
        <p:nvSpPr>
          <p:cNvPr id="4" name="Slide Number Placeholder 3">
            <a:extLst>
              <a:ext uri="{FF2B5EF4-FFF2-40B4-BE49-F238E27FC236}">
                <a16:creationId xmlns:a16="http://schemas.microsoft.com/office/drawing/2014/main" id="{996945DB-202E-DBD8-5FC8-102B7EFBA1C8}"/>
              </a:ext>
            </a:extLst>
          </p:cNvPr>
          <p:cNvSpPr>
            <a:spLocks noGrp="1"/>
          </p:cNvSpPr>
          <p:nvPr>
            <p:ph type="sldNum" sz="quarter" idx="5"/>
          </p:nvPr>
        </p:nvSpPr>
        <p:spPr/>
        <p:txBody>
          <a:bodyPr/>
          <a:lstStyle/>
          <a:p>
            <a:fld id="{E1880031-0811-4828-9A2E-14386DA52172}" type="slidenum">
              <a:rPr lang="en-US" altLang="en-US" smtClean="0"/>
              <a:pPr/>
              <a:t>26</a:t>
            </a:fld>
            <a:endParaRPr lang="en-US" altLang="en-US" dirty="0"/>
          </a:p>
        </p:txBody>
      </p:sp>
    </p:spTree>
    <p:extLst>
      <p:ext uri="{BB962C8B-B14F-4D97-AF65-F5344CB8AC3E}">
        <p14:creationId xmlns:p14="http://schemas.microsoft.com/office/powerpoint/2010/main" val="39065122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BD0F49-3C06-0D15-D10C-5145E196CA9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3AC52F7-A56A-DE25-EDB8-4CC23F6930D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24BD3B3-ABE1-37AE-79C6-43C75C286A3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EC756D3-CDBF-FA17-B4C7-613D15845811}"/>
              </a:ext>
            </a:extLst>
          </p:cNvPr>
          <p:cNvSpPr>
            <a:spLocks noGrp="1"/>
          </p:cNvSpPr>
          <p:nvPr>
            <p:ph type="sldNum" sz="quarter" idx="10"/>
          </p:nvPr>
        </p:nvSpPr>
        <p:spPr/>
        <p:txBody>
          <a:bodyPr/>
          <a:lstStyle/>
          <a:p>
            <a:fld id="{E1880031-0811-4828-9A2E-14386DA52172}" type="slidenum">
              <a:rPr lang="en-US" altLang="en-US" smtClean="0"/>
              <a:pPr/>
              <a:t>2</a:t>
            </a:fld>
            <a:endParaRPr lang="en-US" altLang="en-US" dirty="0"/>
          </a:p>
        </p:txBody>
      </p:sp>
    </p:spTree>
    <p:extLst>
      <p:ext uri="{BB962C8B-B14F-4D97-AF65-F5344CB8AC3E}">
        <p14:creationId xmlns:p14="http://schemas.microsoft.com/office/powerpoint/2010/main" val="144912177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BC188A-8B13-CEC8-442E-E137127FA87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321E4FB-AEEC-7498-DB0D-6530334A23B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4AF047C-B731-BF32-B777-E1E15881E9C6}"/>
              </a:ext>
            </a:extLst>
          </p:cNvPr>
          <p:cNvSpPr>
            <a:spLocks noGrp="1"/>
          </p:cNvSpPr>
          <p:nvPr>
            <p:ph type="body" idx="1"/>
          </p:nvPr>
        </p:nvSpPr>
        <p:spPr/>
        <p:txBody>
          <a:bodyPr/>
          <a:lstStyle/>
          <a:p>
            <a:r>
              <a:rPr lang="en-US" dirty="0"/>
              <a:t>MI results shown here</a:t>
            </a:r>
          </a:p>
        </p:txBody>
      </p:sp>
      <p:sp>
        <p:nvSpPr>
          <p:cNvPr id="4" name="Slide Number Placeholder 3">
            <a:extLst>
              <a:ext uri="{FF2B5EF4-FFF2-40B4-BE49-F238E27FC236}">
                <a16:creationId xmlns:a16="http://schemas.microsoft.com/office/drawing/2014/main" id="{780EA5F0-9CC1-CC9A-ECC2-898A4B481AE9}"/>
              </a:ext>
            </a:extLst>
          </p:cNvPr>
          <p:cNvSpPr>
            <a:spLocks noGrp="1"/>
          </p:cNvSpPr>
          <p:nvPr>
            <p:ph type="sldNum" sz="quarter" idx="5"/>
          </p:nvPr>
        </p:nvSpPr>
        <p:spPr/>
        <p:txBody>
          <a:bodyPr/>
          <a:lstStyle/>
          <a:p>
            <a:fld id="{E1880031-0811-4828-9A2E-14386DA52172}" type="slidenum">
              <a:rPr lang="en-US" altLang="en-US" smtClean="0"/>
              <a:pPr/>
              <a:t>27</a:t>
            </a:fld>
            <a:endParaRPr lang="en-US" altLang="en-US" dirty="0"/>
          </a:p>
        </p:txBody>
      </p:sp>
    </p:spTree>
    <p:extLst>
      <p:ext uri="{BB962C8B-B14F-4D97-AF65-F5344CB8AC3E}">
        <p14:creationId xmlns:p14="http://schemas.microsoft.com/office/powerpoint/2010/main" val="392479324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sure which of these are actually needed lol</a:t>
            </a:r>
          </a:p>
        </p:txBody>
      </p:sp>
      <p:sp>
        <p:nvSpPr>
          <p:cNvPr id="4" name="Slide Number Placeholder 3"/>
          <p:cNvSpPr>
            <a:spLocks noGrp="1"/>
          </p:cNvSpPr>
          <p:nvPr>
            <p:ph type="sldNum" sz="quarter" idx="5"/>
          </p:nvPr>
        </p:nvSpPr>
        <p:spPr/>
        <p:txBody>
          <a:bodyPr/>
          <a:lstStyle/>
          <a:p>
            <a:fld id="{E1880031-0811-4828-9A2E-14386DA52172}" type="slidenum">
              <a:rPr lang="en-US" altLang="en-US" smtClean="0"/>
              <a:pPr/>
              <a:t>29</a:t>
            </a:fld>
            <a:endParaRPr lang="en-US" altLang="en-US" dirty="0"/>
          </a:p>
        </p:txBody>
      </p:sp>
    </p:spTree>
    <p:extLst>
      <p:ext uri="{BB962C8B-B14F-4D97-AF65-F5344CB8AC3E}">
        <p14:creationId xmlns:p14="http://schemas.microsoft.com/office/powerpoint/2010/main" val="380303629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880031-0811-4828-9A2E-14386DA52172}" type="slidenum">
              <a:rPr lang="en-US" altLang="en-US" smtClean="0"/>
              <a:pPr/>
              <a:t>31</a:t>
            </a:fld>
            <a:endParaRPr lang="en-US" altLang="en-US" dirty="0"/>
          </a:p>
        </p:txBody>
      </p:sp>
    </p:spTree>
    <p:extLst>
      <p:ext uri="{BB962C8B-B14F-4D97-AF65-F5344CB8AC3E}">
        <p14:creationId xmlns:p14="http://schemas.microsoft.com/office/powerpoint/2010/main" val="30542194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580D78-5199-3D4E-8D4A-6909BDAF30C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CC277EA-5BE2-9BEE-E376-CB4BF86F64F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A479384-8DC7-FF6F-4631-A91A2C33CF0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991F4C4-F9E8-F02B-FBD5-BAEFCB0FFF0C}"/>
              </a:ext>
            </a:extLst>
          </p:cNvPr>
          <p:cNvSpPr>
            <a:spLocks noGrp="1"/>
          </p:cNvSpPr>
          <p:nvPr>
            <p:ph type="sldNum" sz="quarter" idx="5"/>
          </p:nvPr>
        </p:nvSpPr>
        <p:spPr/>
        <p:txBody>
          <a:bodyPr/>
          <a:lstStyle/>
          <a:p>
            <a:fld id="{E1880031-0811-4828-9A2E-14386DA52172}" type="slidenum">
              <a:rPr lang="en-US" altLang="en-US" smtClean="0"/>
              <a:pPr/>
              <a:t>33</a:t>
            </a:fld>
            <a:endParaRPr lang="en-US" altLang="en-US" dirty="0"/>
          </a:p>
        </p:txBody>
      </p:sp>
    </p:spTree>
    <p:extLst>
      <p:ext uri="{BB962C8B-B14F-4D97-AF65-F5344CB8AC3E}">
        <p14:creationId xmlns:p14="http://schemas.microsoft.com/office/powerpoint/2010/main" val="6458330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EDC7E2-AAFB-52A9-2976-9F8FE78EC1A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942255B-27A1-8B91-81CD-90001BA8CCB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47E69C0-515F-EBD7-F2A5-43B96F2EF759}"/>
              </a:ext>
            </a:extLst>
          </p:cNvPr>
          <p:cNvSpPr>
            <a:spLocks noGrp="1"/>
          </p:cNvSpPr>
          <p:nvPr>
            <p:ph type="body" idx="1"/>
          </p:nvPr>
        </p:nvSpPr>
        <p:spPr/>
        <p:txBody>
          <a:bodyPr/>
          <a:lstStyle/>
          <a:p>
            <a:r>
              <a:rPr lang="en-US" dirty="0"/>
              <a:t>can switch last line to _EM to get EM results</a:t>
            </a:r>
          </a:p>
        </p:txBody>
      </p:sp>
      <p:sp>
        <p:nvSpPr>
          <p:cNvPr id="4" name="Slide Number Placeholder 3">
            <a:extLst>
              <a:ext uri="{FF2B5EF4-FFF2-40B4-BE49-F238E27FC236}">
                <a16:creationId xmlns:a16="http://schemas.microsoft.com/office/drawing/2014/main" id="{83364BBC-2C06-4546-054E-D12B970E780C}"/>
              </a:ext>
            </a:extLst>
          </p:cNvPr>
          <p:cNvSpPr>
            <a:spLocks noGrp="1"/>
          </p:cNvSpPr>
          <p:nvPr>
            <p:ph type="sldNum" sz="quarter" idx="5"/>
          </p:nvPr>
        </p:nvSpPr>
        <p:spPr/>
        <p:txBody>
          <a:bodyPr/>
          <a:lstStyle/>
          <a:p>
            <a:fld id="{E1880031-0811-4828-9A2E-14386DA52172}" type="slidenum">
              <a:rPr lang="en-US" altLang="en-US" smtClean="0"/>
              <a:pPr/>
              <a:t>34</a:t>
            </a:fld>
            <a:endParaRPr lang="en-US" altLang="en-US" dirty="0"/>
          </a:p>
        </p:txBody>
      </p:sp>
    </p:spTree>
    <p:extLst>
      <p:ext uri="{BB962C8B-B14F-4D97-AF65-F5344CB8AC3E}">
        <p14:creationId xmlns:p14="http://schemas.microsoft.com/office/powerpoint/2010/main" val="38020349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Notes Placeholder 2"/>
              <p:cNvSpPr>
                <a:spLocks noGrp="1"/>
              </p:cNvSpPr>
              <p:nvPr>
                <p:ph type="body" idx="1"/>
              </p:nvPr>
            </p:nvSpPr>
            <p:spPr/>
            <p:txBody>
              <a:bodyPr/>
              <a:lstStyle/>
              <a:p>
                <a14:m>
                  <m:oMath xmlns:m="http://schemas.openxmlformats.org/officeDocument/2006/math">
                    <m:r>
                      <a:rPr lang="en-US" sz="1200" i="1" smtClean="0">
                        <a:latin typeface="Cambria Math" panose="02040503050406030204" pitchFamily="18" charset="0"/>
                      </a:rPr>
                      <m:t>𝜏</m:t>
                    </m:r>
                  </m:oMath>
                </a14:m>
                <a:r>
                  <a:rPr lang="en-US" dirty="0"/>
                  <a:t> must be in the range of the observed data, but it can be user specified within that</a:t>
                </a:r>
                <a:r>
                  <a:rPr lang="en-US" baseline="0" dirty="0"/>
                  <a:t> range</a:t>
                </a:r>
                <a:r>
                  <a:rPr lang="en-US" dirty="0"/>
                  <a:t>.  </a:t>
                </a:r>
              </a:p>
            </p:txBody>
          </p:sp>
        </mc:Choice>
        <mc:Fallback>
          <p:sp>
            <p:nvSpPr>
              <p:cNvPr id="3" name="Notes Placeholder 2"/>
              <p:cNvSpPr>
                <a:spLocks noGrp="1"/>
              </p:cNvSpPr>
              <p:nvPr>
                <p:ph type="body" idx="1"/>
              </p:nvPr>
            </p:nvSpPr>
            <p:spPr/>
            <p:txBody>
              <a:bodyPr/>
              <a:lstStyle/>
              <a:p>
                <a:r>
                  <a:rPr lang="en-US" sz="1200" i="0">
                    <a:latin typeface="Cambria Math" panose="02040503050406030204" pitchFamily="18" charset="0"/>
                  </a:rPr>
                  <a:t>𝜏</a:t>
                </a:r>
                <a:r>
                  <a:rPr lang="en-US" dirty="0"/>
                  <a:t> must be in the range of the observed data, but it can be user specified within that</a:t>
                </a:r>
                <a:r>
                  <a:rPr lang="en-US" baseline="0" dirty="0"/>
                  <a:t> range</a:t>
                </a:r>
                <a:r>
                  <a:rPr lang="en-US" dirty="0"/>
                  <a:t>.  </a:t>
                </a:r>
              </a:p>
            </p:txBody>
          </p:sp>
        </mc:Fallback>
      </mc:AlternateContent>
      <p:sp>
        <p:nvSpPr>
          <p:cNvPr id="4" name="Slide Number Placeholder 3"/>
          <p:cNvSpPr>
            <a:spLocks noGrp="1"/>
          </p:cNvSpPr>
          <p:nvPr>
            <p:ph type="sldNum" sz="quarter" idx="5"/>
          </p:nvPr>
        </p:nvSpPr>
        <p:spPr/>
        <p:txBody>
          <a:bodyPr/>
          <a:lstStyle/>
          <a:p>
            <a:fld id="{E1880031-0811-4828-9A2E-14386DA52172}" type="slidenum">
              <a:rPr lang="en-US" altLang="en-US" smtClean="0"/>
              <a:pPr/>
              <a:t>3</a:t>
            </a:fld>
            <a:endParaRPr lang="en-US" altLang="en-US" dirty="0"/>
          </a:p>
        </p:txBody>
      </p:sp>
    </p:spTree>
    <p:extLst>
      <p:ext uri="{BB962C8B-B14F-4D97-AF65-F5344CB8AC3E}">
        <p14:creationId xmlns:p14="http://schemas.microsoft.com/office/powerpoint/2010/main" val="13891165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2"/>
            <a:endParaRPr lang="en-US" sz="2000" dirty="0"/>
          </a:p>
          <a:p>
            <a:pPr marL="457200" marR="0" lvl="1" indent="0" algn="l" defTabSz="914400" rtl="0" eaLnBrk="0" fontAlgn="base" latinLnBrk="0" hangingPunct="0">
              <a:lnSpc>
                <a:spcPct val="100000"/>
              </a:lnSpc>
              <a:spcBef>
                <a:spcPct val="30000"/>
              </a:spcBef>
              <a:spcAft>
                <a:spcPct val="0"/>
              </a:spcAft>
              <a:buClrTx/>
              <a:buSzTx/>
              <a:buFontTx/>
              <a:buNone/>
              <a:tabLst/>
              <a:defRPr/>
            </a:pPr>
            <a:r>
              <a:rPr lang="en-US" sz="2400" dirty="0"/>
              <a:t>Different user-specified link functions can be used, as with all GLM models</a:t>
            </a:r>
          </a:p>
          <a:p>
            <a:pPr lvl="1"/>
            <a:endParaRPr lang="en-US" sz="2400" dirty="0"/>
          </a:p>
          <a:p>
            <a:pPr lvl="1"/>
            <a:r>
              <a:rPr lang="en-US" sz="2400" dirty="0"/>
              <a:t>GEE approach thought to add a degree of robustness to variance calculations even with one pseudo-observation per individual (some software packages seem to do this).  However, in my own research, I haven’t seen much difference in simulated performance when using simpler GLM models with a single time-to-event outcome.  Either approach seems fine. </a:t>
            </a:r>
          </a:p>
          <a:p>
            <a:endParaRPr lang="en-US" dirty="0"/>
          </a:p>
        </p:txBody>
      </p:sp>
      <p:sp>
        <p:nvSpPr>
          <p:cNvPr id="4" name="Slide Number Placeholder 3"/>
          <p:cNvSpPr>
            <a:spLocks noGrp="1"/>
          </p:cNvSpPr>
          <p:nvPr>
            <p:ph type="sldNum" sz="quarter" idx="10"/>
          </p:nvPr>
        </p:nvSpPr>
        <p:spPr/>
        <p:txBody>
          <a:bodyPr/>
          <a:lstStyle/>
          <a:p>
            <a:fld id="{E1880031-0811-4828-9A2E-14386DA52172}" type="slidenum">
              <a:rPr lang="en-US" altLang="en-US" smtClean="0"/>
              <a:pPr/>
              <a:t>4</a:t>
            </a:fld>
            <a:endParaRPr lang="en-US" altLang="en-US" dirty="0"/>
          </a:p>
        </p:txBody>
      </p:sp>
    </p:spTree>
    <p:extLst>
      <p:ext uri="{BB962C8B-B14F-4D97-AF65-F5344CB8AC3E}">
        <p14:creationId xmlns:p14="http://schemas.microsoft.com/office/powerpoint/2010/main" val="18806177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Notes Placeholder 2"/>
              <p:cNvSpPr>
                <a:spLocks noGrp="1"/>
              </p:cNvSpPr>
              <p:nvPr>
                <p:ph type="body" idx="1"/>
              </p:nvPr>
            </p:nvSpPr>
            <p:spPr/>
            <p:txBody>
              <a:bodyPr/>
              <a:lstStyle/>
              <a:p>
                <a14:m>
                  <m:oMath xmlns:m="http://schemas.openxmlformats.org/officeDocument/2006/math">
                    <m:r>
                      <a:rPr lang="en-US" sz="1200" b="0" i="1" smtClean="0">
                        <a:latin typeface="Cambria Math" panose="02040503050406030204" pitchFamily="18" charset="0"/>
                      </a:rPr>
                      <m:t>𝑅𝑀𝑆𝑇</m:t>
                    </m:r>
                  </m:oMath>
                </a14:m>
                <a:r>
                  <a:rPr lang="en-US" sz="1200" dirty="0"/>
                  <a:t> and</a:t>
                </a:r>
                <a:r>
                  <a:rPr lang="en-US" sz="1200" baseline="0" dirty="0"/>
                  <a:t> </a:t>
                </a:r>
                <a14:m>
                  <m:oMath xmlns:m="http://schemas.openxmlformats.org/officeDocument/2006/math">
                    <m:r>
                      <a:rPr lang="en-US" sz="1200" i="1" smtClean="0">
                        <a:latin typeface="Cambria Math" panose="02040503050406030204" pitchFamily="18" charset="0"/>
                      </a:rPr>
                      <m:t>𝑅𝑀𝑆</m:t>
                    </m:r>
                    <m:sSup>
                      <m:sSupPr>
                        <m:ctrlPr>
                          <a:rPr lang="en-US" sz="1200" i="1">
                            <a:latin typeface="Cambria Math" panose="02040503050406030204" pitchFamily="18" charset="0"/>
                          </a:rPr>
                        </m:ctrlPr>
                      </m:sSupPr>
                      <m:e>
                        <m:r>
                          <a:rPr lang="en-US" sz="1200" i="1">
                            <a:latin typeface="Cambria Math" panose="02040503050406030204" pitchFamily="18" charset="0"/>
                          </a:rPr>
                          <m:t>𝑇</m:t>
                        </m:r>
                      </m:e>
                      <m:sup>
                        <m:r>
                          <a:rPr lang="en-US" sz="1200" i="1">
                            <a:latin typeface="Cambria Math" panose="02040503050406030204" pitchFamily="18" charset="0"/>
                          </a:rPr>
                          <m:t>(−</m:t>
                        </m:r>
                        <m:r>
                          <a:rPr lang="en-US" sz="1200" i="1">
                            <a:latin typeface="Cambria Math" panose="02040503050406030204" pitchFamily="18" charset="0"/>
                          </a:rPr>
                          <m:t>𝑖</m:t>
                        </m:r>
                        <m:r>
                          <a:rPr lang="en-US" sz="1200" i="1">
                            <a:latin typeface="Cambria Math" panose="02040503050406030204" pitchFamily="18" charset="0"/>
                          </a:rPr>
                          <m:t>)</m:t>
                        </m:r>
                      </m:sup>
                    </m:sSup>
                  </m:oMath>
                </a14:m>
                <a:r>
                  <a:rPr lang="en-US" dirty="0"/>
                  <a:t> are based on area</a:t>
                </a:r>
                <a:r>
                  <a:rPr lang="en-US" baseline="0" dirty="0"/>
                  <a:t> under Kaplan-Meier estimate up to </a:t>
                </a:r>
                <a14:m>
                  <m:oMath xmlns:m="http://schemas.openxmlformats.org/officeDocument/2006/math">
                    <m:r>
                      <a:rPr lang="en-US" sz="1200" i="1" smtClean="0">
                        <a:latin typeface="Cambria Math" panose="02040503050406030204" pitchFamily="18" charset="0"/>
                      </a:rPr>
                      <m:t>𝜏</m:t>
                    </m:r>
                  </m:oMath>
                </a14:m>
                <a:r>
                  <a:rPr lang="en-US" dirty="0"/>
                  <a:t>, which we can obtain even</a:t>
                </a:r>
                <a:r>
                  <a:rPr lang="en-US" baseline="0" dirty="0"/>
                  <a:t> when </a:t>
                </a:r>
                <a14:m>
                  <m:oMath xmlns:m="http://schemas.openxmlformats.org/officeDocument/2006/math">
                    <m:func>
                      <m:funcPr>
                        <m:ctrlPr>
                          <a:rPr lang="en-US" sz="1200" i="1" smtClean="0">
                            <a:latin typeface="Cambria Math" panose="02040503050406030204" pitchFamily="18" charset="0"/>
                          </a:rPr>
                        </m:ctrlPr>
                      </m:funcPr>
                      <m:fName>
                        <m:r>
                          <m:rPr>
                            <m:sty m:val="p"/>
                          </m:rPr>
                          <a:rPr lang="en-US" sz="1200">
                            <a:latin typeface="Cambria Math" panose="02040503050406030204" pitchFamily="18" charset="0"/>
                          </a:rPr>
                          <m:t>min</m:t>
                        </m:r>
                      </m:fName>
                      <m:e>
                        <m:d>
                          <m:dPr>
                            <m:ctrlPr>
                              <a:rPr lang="en-US" sz="1200" i="1">
                                <a:latin typeface="Cambria Math" panose="02040503050406030204" pitchFamily="18" charset="0"/>
                              </a:rPr>
                            </m:ctrlPr>
                          </m:dPr>
                          <m:e>
                            <m:r>
                              <a:rPr lang="en-US" sz="1200" i="1">
                                <a:latin typeface="Cambria Math" panose="02040503050406030204" pitchFamily="18" charset="0"/>
                              </a:rPr>
                              <m:t>𝜏</m:t>
                            </m:r>
                            <m:r>
                              <a:rPr lang="en-US" sz="1200" i="1">
                                <a:latin typeface="Cambria Math" panose="02040503050406030204" pitchFamily="18" charset="0"/>
                              </a:rPr>
                              <m:t>, </m:t>
                            </m:r>
                            <m:sSub>
                              <m:sSubPr>
                                <m:ctrlPr>
                                  <a:rPr lang="en-US" sz="1200" i="1">
                                    <a:latin typeface="Cambria Math" panose="02040503050406030204" pitchFamily="18" charset="0"/>
                                  </a:rPr>
                                </m:ctrlPr>
                              </m:sSubPr>
                              <m:e>
                                <m:r>
                                  <a:rPr lang="en-US" sz="1200" i="1">
                                    <a:latin typeface="Cambria Math" panose="02040503050406030204" pitchFamily="18" charset="0"/>
                                  </a:rPr>
                                  <m:t>𝑇</m:t>
                                </m:r>
                              </m:e>
                              <m:sub>
                                <m:r>
                                  <a:rPr lang="en-US" sz="1200" i="1">
                                    <a:latin typeface="Cambria Math" panose="02040503050406030204" pitchFamily="18" charset="0"/>
                                  </a:rPr>
                                  <m:t>𝑖</m:t>
                                </m:r>
                              </m:sub>
                            </m:sSub>
                          </m:e>
                        </m:d>
                      </m:e>
                    </m:func>
                  </m:oMath>
                </a14:m>
                <a:r>
                  <a:rPr lang="en-US" dirty="0"/>
                  <a:t> outcomes are censored.</a:t>
                </a:r>
              </a:p>
              <a:p>
                <a:endParaRPr lang="en-US" dirty="0"/>
              </a:p>
              <a:p>
                <a:r>
                  <a:rPr lang="en-US" sz="2600" dirty="0"/>
                  <a:t>When there are censored observations, pseudo- observations have the same conditional expectation as the original data values, but are not necessarily consistent with the observed data.</a:t>
                </a:r>
              </a:p>
              <a:p>
                <a:r>
                  <a:rPr lang="en-US" sz="2600" dirty="0"/>
                  <a:t>-Pseudo-values may be smaller than or greater than observed event times.</a:t>
                </a:r>
              </a:p>
              <a:p>
                <a:r>
                  <a:rPr lang="en-US" sz="2600" dirty="0"/>
                  <a:t>-Pseudo-values may be less than observed censoring times.</a:t>
                </a:r>
              </a:p>
              <a:p>
                <a:r>
                  <a:rPr lang="en-US" sz="2600" dirty="0"/>
                  <a:t>-Don’t worry too much about this…these issues average out across the dataset and the parameter estimates are valid!</a:t>
                </a:r>
              </a:p>
              <a:p>
                <a:endParaRPr lang="en-US" dirty="0"/>
              </a:p>
            </p:txBody>
          </p:sp>
        </mc:Choice>
        <mc:Fallback>
          <p:sp>
            <p:nvSpPr>
              <p:cNvPr id="3" name="Notes Placeholder 2"/>
              <p:cNvSpPr>
                <a:spLocks noGrp="1"/>
              </p:cNvSpPr>
              <p:nvPr>
                <p:ph type="body" idx="1"/>
              </p:nvPr>
            </p:nvSpPr>
            <p:spPr/>
            <p:txBody>
              <a:bodyPr/>
              <a:lstStyle/>
              <a:p>
                <a:r>
                  <a:rPr lang="en-US" sz="1200" b="0" i="0">
                    <a:latin typeface="Cambria Math" panose="02040503050406030204" pitchFamily="18" charset="0"/>
                  </a:rPr>
                  <a:t>𝑅𝑀𝑆𝑇</a:t>
                </a:r>
                <a:r>
                  <a:rPr lang="en-US" sz="1200" dirty="0"/>
                  <a:t> and</a:t>
                </a:r>
                <a:r>
                  <a:rPr lang="en-US" sz="1200" baseline="0" dirty="0"/>
                  <a:t> </a:t>
                </a:r>
                <a:r>
                  <a:rPr lang="en-US" sz="1200" i="0">
                    <a:latin typeface="Cambria Math" panose="02040503050406030204" pitchFamily="18" charset="0"/>
                  </a:rPr>
                  <a:t>𝑅𝑀𝑆𝑇^((−𝑖))</a:t>
                </a:r>
                <a:r>
                  <a:rPr lang="en-US" dirty="0"/>
                  <a:t> are based on area</a:t>
                </a:r>
                <a:r>
                  <a:rPr lang="en-US" baseline="0" dirty="0"/>
                  <a:t> under Kaplan-Meier estimate up to </a:t>
                </a:r>
                <a:r>
                  <a:rPr lang="en-US" sz="1200" i="0">
                    <a:latin typeface="Cambria Math" panose="02040503050406030204" pitchFamily="18" charset="0"/>
                  </a:rPr>
                  <a:t>𝜏</a:t>
                </a:r>
                <a:r>
                  <a:rPr lang="en-US" dirty="0"/>
                  <a:t>, which we can obtain even</a:t>
                </a:r>
                <a:r>
                  <a:rPr lang="en-US" baseline="0" dirty="0"/>
                  <a:t> when </a:t>
                </a:r>
                <a:r>
                  <a:rPr lang="en-US" sz="1200" i="0">
                    <a:latin typeface="Cambria Math" panose="02040503050406030204" pitchFamily="18" charset="0"/>
                  </a:rPr>
                  <a:t>min⁡(𝜏, 𝑇_𝑖 )</a:t>
                </a:r>
                <a:r>
                  <a:rPr lang="en-US" dirty="0"/>
                  <a:t> outcomes are censored.</a:t>
                </a:r>
              </a:p>
              <a:p>
                <a:endParaRPr lang="en-US" dirty="0"/>
              </a:p>
              <a:p>
                <a:r>
                  <a:rPr lang="en-US" sz="2600" dirty="0"/>
                  <a:t>When there are censored observations, pseudo- observations have the same conditional expectation as the original data values, but are not necessarily consistent with the observed data.</a:t>
                </a:r>
              </a:p>
              <a:p>
                <a:r>
                  <a:rPr lang="en-US" sz="2600" dirty="0"/>
                  <a:t>-Pseudo-values may be smaller than or greater than observed event times.</a:t>
                </a:r>
              </a:p>
              <a:p>
                <a:r>
                  <a:rPr lang="en-US" sz="2600" dirty="0"/>
                  <a:t>-Pseudo-values may be less than observed censoring times.</a:t>
                </a:r>
              </a:p>
              <a:p>
                <a:r>
                  <a:rPr lang="en-US" sz="2600" dirty="0"/>
                  <a:t>-Don’t worry too much about this…these issues average out across the dataset and the parameter estimates are valid!</a:t>
                </a:r>
              </a:p>
              <a:p>
                <a:endParaRPr lang="en-US" dirty="0"/>
              </a:p>
            </p:txBody>
          </p:sp>
        </mc:Fallback>
      </mc:AlternateContent>
      <p:sp>
        <p:nvSpPr>
          <p:cNvPr id="4" name="Slide Number Placeholder 3"/>
          <p:cNvSpPr>
            <a:spLocks noGrp="1"/>
          </p:cNvSpPr>
          <p:nvPr>
            <p:ph type="sldNum" sz="quarter" idx="5"/>
          </p:nvPr>
        </p:nvSpPr>
        <p:spPr/>
        <p:txBody>
          <a:bodyPr/>
          <a:lstStyle/>
          <a:p>
            <a:fld id="{E1880031-0811-4828-9A2E-14386DA52172}" type="slidenum">
              <a:rPr lang="en-US" altLang="en-US" smtClean="0"/>
              <a:pPr/>
              <a:t>5</a:t>
            </a:fld>
            <a:endParaRPr lang="en-US" altLang="en-US" dirty="0"/>
          </a:p>
        </p:txBody>
      </p:sp>
    </p:spTree>
    <p:extLst>
      <p:ext uri="{BB962C8B-B14F-4D97-AF65-F5344CB8AC3E}">
        <p14:creationId xmlns:p14="http://schemas.microsoft.com/office/powerpoint/2010/main" val="41326492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One of the two largest event times is always included in </a:t>
                </a:r>
                <a14:m>
                  <m:oMath xmlns:m="http://schemas.openxmlformats.org/officeDocument/2006/math">
                    <m:r>
                      <a:rPr lang="en-US" sz="1200" i="1" smtClean="0">
                        <a:solidFill>
                          <a:schemeClr val="tx1"/>
                        </a:solidFill>
                        <a:latin typeface="Cambria Math" panose="02040503050406030204" pitchFamily="18" charset="0"/>
                      </a:rPr>
                      <m:t>𝑅𝑀𝑆</m:t>
                    </m:r>
                    <m:sSup>
                      <m:sSupPr>
                        <m:ctrlPr>
                          <a:rPr lang="en-US" sz="1200" i="1">
                            <a:solidFill>
                              <a:schemeClr val="tx1"/>
                            </a:solidFill>
                            <a:latin typeface="Cambria Math" panose="02040503050406030204" pitchFamily="18" charset="0"/>
                          </a:rPr>
                        </m:ctrlPr>
                      </m:sSupPr>
                      <m:e>
                        <m:r>
                          <a:rPr lang="en-US" sz="1200" i="1">
                            <a:solidFill>
                              <a:schemeClr val="tx1"/>
                            </a:solidFill>
                            <a:latin typeface="Cambria Math" panose="02040503050406030204" pitchFamily="18" charset="0"/>
                          </a:rPr>
                          <m:t>𝑇</m:t>
                        </m:r>
                      </m:e>
                      <m:sup>
                        <m:r>
                          <a:rPr lang="en-US" sz="1200" i="1">
                            <a:solidFill>
                              <a:schemeClr val="tx1"/>
                            </a:solidFill>
                            <a:latin typeface="Cambria Math" panose="02040503050406030204" pitchFamily="18" charset="0"/>
                          </a:rPr>
                          <m:t>(−</m:t>
                        </m:r>
                        <m:r>
                          <a:rPr lang="en-US" sz="1200" i="1">
                            <a:solidFill>
                              <a:schemeClr val="tx1"/>
                            </a:solidFill>
                            <a:latin typeface="Cambria Math" panose="02040503050406030204" pitchFamily="18" charset="0"/>
                          </a:rPr>
                          <m:t>𝑖</m:t>
                        </m:r>
                        <m:r>
                          <a:rPr lang="en-US" sz="1200" i="1">
                            <a:solidFill>
                              <a:schemeClr val="tx1"/>
                            </a:solidFill>
                            <a:latin typeface="Cambria Math" panose="02040503050406030204" pitchFamily="18" charset="0"/>
                          </a:rPr>
                          <m:t>)</m:t>
                        </m:r>
                      </m:sup>
                    </m:sSup>
                  </m:oMath>
                </a14:m>
                <a:r>
                  <a:rPr lang="en-US" dirty="0"/>
                  <a:t>.  So when figuring the maximum possible </a:t>
                </a:r>
                <a14:m>
                  <m:oMath xmlns:m="http://schemas.openxmlformats.org/officeDocument/2006/math">
                    <m:r>
                      <a:rPr lang="en-US" sz="1200" b="0" i="1" smtClean="0">
                        <a:latin typeface="Cambria Math" panose="02040503050406030204" pitchFamily="18" charset="0"/>
                      </a:rPr>
                      <m:t>𝜏</m:t>
                    </m:r>
                  </m:oMath>
                </a14:m>
                <a:r>
                  <a:rPr lang="en-US" dirty="0"/>
                  <a:t> need only</a:t>
                </a:r>
                <a:r>
                  <a:rPr lang="en-US" baseline="0" dirty="0"/>
                  <a:t> consider these two values</a:t>
                </a:r>
                <a:endParaRPr lang="en-US" dirty="0"/>
              </a:p>
            </p:txBody>
          </p:sp>
        </mc:Choice>
        <mc:Fallback xmlns="">
          <p:sp>
            <p:nvSpPr>
              <p:cNvPr id="3" name="Notes Placeholder 2"/>
              <p:cNvSpPr>
                <a:spLocks noGrp="1"/>
              </p:cNvSpPr>
              <p:nvPr>
                <p:ph type="body" idx="1"/>
              </p:nvPr>
            </p:nvSpPr>
            <p:spPr/>
            <p:txBody>
              <a:bodyPr/>
              <a:lstStyle/>
              <a:p>
                <a:r>
                  <a:rPr lang="en-US" dirty="0"/>
                  <a:t>One of the two largest event times is always included in </a:t>
                </a:r>
                <a:r>
                  <a:rPr lang="en-US" sz="1200" i="0">
                    <a:solidFill>
                      <a:schemeClr val="tx1"/>
                    </a:solidFill>
                    <a:latin typeface="Cambria Math" panose="02040503050406030204" pitchFamily="18" charset="0"/>
                  </a:rPr>
                  <a:t>𝑅𝑀𝑆𝑇^((−𝑖))</a:t>
                </a:r>
                <a:r>
                  <a:rPr lang="en-US" dirty="0"/>
                  <a:t>.  So when figuring the maximum possible </a:t>
                </a:r>
                <a:r>
                  <a:rPr lang="en-US" sz="1200" b="0" i="0">
                    <a:latin typeface="Cambria Math" panose="02040503050406030204" pitchFamily="18" charset="0"/>
                  </a:rPr>
                  <a:t>𝜏</a:t>
                </a:r>
                <a:r>
                  <a:rPr lang="en-US" dirty="0"/>
                  <a:t> need only</a:t>
                </a:r>
                <a:r>
                  <a:rPr lang="en-US" baseline="0" dirty="0"/>
                  <a:t> consider these two values</a:t>
                </a:r>
                <a:endParaRPr lang="en-US" dirty="0"/>
              </a:p>
            </p:txBody>
          </p:sp>
        </mc:Fallback>
      </mc:AlternateContent>
      <p:sp>
        <p:nvSpPr>
          <p:cNvPr id="4" name="Slide Number Placeholder 3"/>
          <p:cNvSpPr>
            <a:spLocks noGrp="1"/>
          </p:cNvSpPr>
          <p:nvPr>
            <p:ph type="sldNum" sz="quarter" idx="5"/>
          </p:nvPr>
        </p:nvSpPr>
        <p:spPr/>
        <p:txBody>
          <a:bodyPr/>
          <a:lstStyle/>
          <a:p>
            <a:fld id="{E1880031-0811-4828-9A2E-14386DA52172}" type="slidenum">
              <a:rPr lang="en-US" altLang="en-US" smtClean="0"/>
              <a:pPr/>
              <a:t>6</a:t>
            </a:fld>
            <a:endParaRPr lang="en-US" altLang="en-US" dirty="0"/>
          </a:p>
        </p:txBody>
      </p:sp>
    </p:spTree>
    <p:extLst>
      <p:ext uri="{BB962C8B-B14F-4D97-AF65-F5344CB8AC3E}">
        <p14:creationId xmlns:p14="http://schemas.microsoft.com/office/powerpoint/2010/main" val="27370935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880031-0811-4828-9A2E-14386DA52172}" type="slidenum">
              <a:rPr lang="en-US" altLang="en-US" smtClean="0"/>
              <a:pPr/>
              <a:t>7</a:t>
            </a:fld>
            <a:endParaRPr lang="en-US" altLang="en-US" dirty="0"/>
          </a:p>
        </p:txBody>
      </p:sp>
    </p:spTree>
    <p:extLst>
      <p:ext uri="{BB962C8B-B14F-4D97-AF65-F5344CB8AC3E}">
        <p14:creationId xmlns:p14="http://schemas.microsoft.com/office/powerpoint/2010/main" val="9562227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99D814-A805-06C1-C503-621847E8CC5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4C98EC-6EFF-9ABA-60AC-B4F6856F8AFD}"/>
              </a:ext>
            </a:extLst>
          </p:cNvPr>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Notes Placeholder 2">
                <a:extLst>
                  <a:ext uri="{FF2B5EF4-FFF2-40B4-BE49-F238E27FC236}">
                    <a16:creationId xmlns:a16="http://schemas.microsoft.com/office/drawing/2014/main" id="{50469824-3E56-5A47-168A-491DA8659E8C}"/>
                  </a:ext>
                </a:extLst>
              </p:cNvPr>
              <p:cNvSpPr>
                <a:spLocks noGrp="1"/>
              </p:cNvSpPr>
              <p:nvPr>
                <p:ph type="body" idx="1"/>
              </p:nvPr>
            </p:nvSpPr>
            <p:spPr/>
            <p:txBody>
              <a:bodyPr/>
              <a:lstStyle/>
              <a:p>
                <a:r>
                  <a:rPr lang="en-US" dirty="0"/>
                  <a:t>A lot of the</a:t>
                </a:r>
                <a:r>
                  <a:rPr lang="en-US" baseline="0" dirty="0"/>
                  <a:t> upcoming</a:t>
                </a:r>
                <a:r>
                  <a:rPr lang="en-US" dirty="0"/>
                  <a:t> code rescales X to be in years, not days </a:t>
                </a:r>
                <a14:m>
                  <m:oMath xmlns:m="http://schemas.openxmlformats.org/officeDocument/2006/math">
                    <m:r>
                      <a:rPr lang="en-US" sz="1200" b="0" i="0" smtClean="0">
                        <a:latin typeface="Cambria Math" panose="02040503050406030204" pitchFamily="18" charset="0"/>
                      </a:rPr>
                      <m:t>(</m:t>
                    </m:r>
                    <m:r>
                      <a:rPr lang="en-US" sz="1200" b="0" i="1" smtClean="0">
                        <a:latin typeface="Cambria Math" panose="02040503050406030204" pitchFamily="18" charset="0"/>
                      </a:rPr>
                      <m:t>𝜏</m:t>
                    </m:r>
                    <m:r>
                      <a:rPr lang="en-US" sz="1200" b="0" i="1" smtClean="0">
                        <a:latin typeface="Cambria Math" panose="02040503050406030204" pitchFamily="18" charset="0"/>
                      </a:rPr>
                      <m:t>=1 </m:t>
                    </m:r>
                  </m:oMath>
                </a14:m>
                <a:r>
                  <a:rPr lang="en-US" dirty="0"/>
                  <a:t>oriented analysis).  Good to be clear on units in interpreting results.</a:t>
                </a:r>
              </a:p>
            </p:txBody>
          </p:sp>
        </mc:Choice>
        <mc:Fallback>
          <p:sp>
            <p:nvSpPr>
              <p:cNvPr id="3" name="Notes Placeholder 2">
                <a:extLst>
                  <a:ext uri="{FF2B5EF4-FFF2-40B4-BE49-F238E27FC236}">
                    <a16:creationId xmlns:a16="http://schemas.microsoft.com/office/drawing/2014/main" id="{50469824-3E56-5A47-168A-491DA8659E8C}"/>
                  </a:ext>
                </a:extLst>
              </p:cNvPr>
              <p:cNvSpPr>
                <a:spLocks noGrp="1"/>
              </p:cNvSpPr>
              <p:nvPr>
                <p:ph type="body" idx="1"/>
              </p:nvPr>
            </p:nvSpPr>
            <p:spPr/>
            <p:txBody>
              <a:bodyPr/>
              <a:lstStyle/>
              <a:p>
                <a:r>
                  <a:rPr lang="en-US" dirty="0"/>
                  <a:t>A lot of the</a:t>
                </a:r>
                <a:r>
                  <a:rPr lang="en-US" baseline="0" dirty="0"/>
                  <a:t> upcoming</a:t>
                </a:r>
                <a:r>
                  <a:rPr lang="en-US" dirty="0"/>
                  <a:t> code rescales X to be in years, not days </a:t>
                </a:r>
                <a:r>
                  <a:rPr lang="en-US" sz="1200" b="0" i="0">
                    <a:latin typeface="Cambria Math" panose="02040503050406030204" pitchFamily="18" charset="0"/>
                  </a:rPr>
                  <a:t>(𝜏=1 </a:t>
                </a:r>
                <a:r>
                  <a:rPr lang="en-US" dirty="0"/>
                  <a:t>oriented analysis).  Good to be clear on units in interpreting results.</a:t>
                </a:r>
              </a:p>
            </p:txBody>
          </p:sp>
        </mc:Fallback>
      </mc:AlternateContent>
      <p:sp>
        <p:nvSpPr>
          <p:cNvPr id="4" name="Slide Number Placeholder 3">
            <a:extLst>
              <a:ext uri="{FF2B5EF4-FFF2-40B4-BE49-F238E27FC236}">
                <a16:creationId xmlns:a16="http://schemas.microsoft.com/office/drawing/2014/main" id="{ED11341B-0A91-6A53-4051-CD9D1CFBBE6B}"/>
              </a:ext>
            </a:extLst>
          </p:cNvPr>
          <p:cNvSpPr>
            <a:spLocks noGrp="1"/>
          </p:cNvSpPr>
          <p:nvPr>
            <p:ph type="sldNum" sz="quarter" idx="5"/>
          </p:nvPr>
        </p:nvSpPr>
        <p:spPr/>
        <p:txBody>
          <a:bodyPr/>
          <a:lstStyle/>
          <a:p>
            <a:fld id="{E1880031-0811-4828-9A2E-14386DA52172}" type="slidenum">
              <a:rPr lang="en-US" altLang="en-US" smtClean="0"/>
              <a:pPr/>
              <a:t>8</a:t>
            </a:fld>
            <a:endParaRPr lang="en-US" altLang="en-US" dirty="0"/>
          </a:p>
        </p:txBody>
      </p:sp>
    </p:spTree>
    <p:extLst>
      <p:ext uri="{BB962C8B-B14F-4D97-AF65-F5344CB8AC3E}">
        <p14:creationId xmlns:p14="http://schemas.microsoft.com/office/powerpoint/2010/main" val="35625502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cropped out site variables (latitude variables) from the snapshot of the data…</a:t>
            </a:r>
          </a:p>
        </p:txBody>
      </p:sp>
      <p:sp>
        <p:nvSpPr>
          <p:cNvPr id="4" name="Slide Number Placeholder 3"/>
          <p:cNvSpPr>
            <a:spLocks noGrp="1"/>
          </p:cNvSpPr>
          <p:nvPr>
            <p:ph type="sldNum" sz="quarter" idx="5"/>
          </p:nvPr>
        </p:nvSpPr>
        <p:spPr/>
        <p:txBody>
          <a:bodyPr/>
          <a:lstStyle/>
          <a:p>
            <a:fld id="{E1880031-0811-4828-9A2E-14386DA52172}" type="slidenum">
              <a:rPr lang="en-US" altLang="en-US" smtClean="0"/>
              <a:pPr/>
              <a:t>9</a:t>
            </a:fld>
            <a:endParaRPr lang="en-US" altLang="en-US" dirty="0"/>
          </a:p>
        </p:txBody>
      </p:sp>
    </p:spTree>
    <p:extLst>
      <p:ext uri="{BB962C8B-B14F-4D97-AF65-F5344CB8AC3E}">
        <p14:creationId xmlns:p14="http://schemas.microsoft.com/office/powerpoint/2010/main" val="6948006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4" name="Group 2"/>
          <p:cNvGrpSpPr>
            <a:grpSpLocks/>
          </p:cNvGrpSpPr>
          <p:nvPr/>
        </p:nvGrpSpPr>
        <p:grpSpPr bwMode="auto">
          <a:xfrm>
            <a:off x="3175" y="5689600"/>
            <a:ext cx="6854825" cy="3454400"/>
            <a:chOff x="2" y="2688"/>
            <a:chExt cx="5758" cy="1632"/>
          </a:xfrm>
        </p:grpSpPr>
        <p:sp>
          <p:nvSpPr>
            <p:cNvPr id="5" name="Freeform 3"/>
            <p:cNvSpPr>
              <a:spLocks/>
            </p:cNvSpPr>
            <p:nvPr/>
          </p:nvSpPr>
          <p:spPr bwMode="hidden">
            <a:xfrm>
              <a:off x="2" y="2688"/>
              <a:ext cx="5758" cy="1632"/>
            </a:xfrm>
            <a:custGeom>
              <a:avLst/>
              <a:gdLst>
                <a:gd name="T0" fmla="*/ 5848 w 5740"/>
                <a:gd name="T1" fmla="*/ 12 h 4316"/>
                <a:gd name="T2" fmla="*/ 0 w 5740"/>
                <a:gd name="T3" fmla="*/ 12 h 4316"/>
                <a:gd name="T4" fmla="*/ 0 w 5740"/>
                <a:gd name="T5" fmla="*/ 0 h 4316"/>
                <a:gd name="T6" fmla="*/ 5848 w 5740"/>
                <a:gd name="T7" fmla="*/ 0 h 4316"/>
                <a:gd name="T8" fmla="*/ 5848 w 5740"/>
                <a:gd name="T9" fmla="*/ 12 h 4316"/>
                <a:gd name="T10" fmla="*/ 5848 w 5740"/>
                <a:gd name="T11" fmla="*/ 12 h 431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740" h="4316">
                  <a:moveTo>
                    <a:pt x="5740" y="4316"/>
                  </a:moveTo>
                  <a:lnTo>
                    <a:pt x="0" y="4316"/>
                  </a:lnTo>
                  <a:lnTo>
                    <a:pt x="0" y="0"/>
                  </a:lnTo>
                  <a:lnTo>
                    <a:pt x="5740" y="0"/>
                  </a:lnTo>
                  <a:lnTo>
                    <a:pt x="5740" y="431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grpSp>
          <p:nvGrpSpPr>
            <p:cNvPr id="6" name="Group 4"/>
            <p:cNvGrpSpPr>
              <a:grpSpLocks/>
            </p:cNvGrpSpPr>
            <p:nvPr userDrawn="1"/>
          </p:nvGrpSpPr>
          <p:grpSpPr bwMode="auto">
            <a:xfrm>
              <a:off x="3528" y="3715"/>
              <a:ext cx="792" cy="521"/>
              <a:chOff x="3527" y="3715"/>
              <a:chExt cx="792" cy="521"/>
            </a:xfrm>
          </p:grpSpPr>
          <p:sp>
            <p:nvSpPr>
              <p:cNvPr id="57" name="Oval 5"/>
              <p:cNvSpPr>
                <a:spLocks noChangeArrowheads="1"/>
              </p:cNvSpPr>
              <p:nvPr/>
            </p:nvSpPr>
            <p:spPr bwMode="hidden">
              <a:xfrm>
                <a:off x="3685" y="3810"/>
                <a:ext cx="532" cy="327"/>
              </a:xfrm>
              <a:prstGeom prst="ellipse">
                <a:avLst/>
              </a:prstGeom>
              <a:gradFill rotWithShape="0">
                <a:gsLst>
                  <a:gs pos="0">
                    <a:schemeClr val="accent2"/>
                  </a:gs>
                  <a:gs pos="100000">
                    <a:schemeClr val="accent2">
                      <a:gamma/>
                      <a:shade val="90980"/>
                      <a:invGamma/>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hangingPunct="0">
                  <a:defRPr/>
                </a:pPr>
                <a:endParaRPr lang="en-US" dirty="0">
                  <a:latin typeface="Arial" charset="0"/>
                  <a:cs typeface="+mn-cs"/>
                </a:endParaRPr>
              </a:p>
            </p:txBody>
          </p:sp>
          <p:sp>
            <p:nvSpPr>
              <p:cNvPr id="58" name="Oval 6"/>
              <p:cNvSpPr>
                <a:spLocks noChangeArrowheads="1"/>
              </p:cNvSpPr>
              <p:nvPr/>
            </p:nvSpPr>
            <p:spPr bwMode="hidden">
              <a:xfrm>
                <a:off x="3725" y="3840"/>
                <a:ext cx="452" cy="275"/>
              </a:xfrm>
              <a:prstGeom prst="ellipse">
                <a:avLst/>
              </a:prstGeom>
              <a:gradFill rotWithShape="0">
                <a:gsLst>
                  <a:gs pos="0">
                    <a:schemeClr val="accent2">
                      <a:gamma/>
                      <a:shade val="90980"/>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hangingPunct="0">
                  <a:defRPr/>
                </a:pPr>
                <a:endParaRPr lang="en-US" dirty="0">
                  <a:latin typeface="Arial" charset="0"/>
                  <a:cs typeface="+mn-cs"/>
                </a:endParaRPr>
              </a:p>
            </p:txBody>
          </p:sp>
          <p:sp>
            <p:nvSpPr>
              <p:cNvPr id="59" name="Oval 7"/>
              <p:cNvSpPr>
                <a:spLocks noChangeArrowheads="1"/>
              </p:cNvSpPr>
              <p:nvPr/>
            </p:nvSpPr>
            <p:spPr bwMode="hidden">
              <a:xfrm>
                <a:off x="3781" y="3871"/>
                <a:ext cx="344" cy="209"/>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hangingPunct="0">
                  <a:defRPr/>
                </a:pPr>
                <a:endParaRPr lang="en-US" dirty="0">
                  <a:latin typeface="Arial" charset="0"/>
                  <a:cs typeface="+mn-cs"/>
                </a:endParaRPr>
              </a:p>
            </p:txBody>
          </p:sp>
          <p:sp>
            <p:nvSpPr>
              <p:cNvPr id="60" name="Oval 8"/>
              <p:cNvSpPr>
                <a:spLocks noChangeArrowheads="1"/>
              </p:cNvSpPr>
              <p:nvPr/>
            </p:nvSpPr>
            <p:spPr bwMode="hidden">
              <a:xfrm>
                <a:off x="3821" y="3895"/>
                <a:ext cx="263" cy="161"/>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hangingPunct="0">
                  <a:defRPr/>
                </a:pPr>
                <a:endParaRPr lang="en-US" dirty="0">
                  <a:latin typeface="Arial" charset="0"/>
                  <a:cs typeface="+mn-cs"/>
                </a:endParaRPr>
              </a:p>
            </p:txBody>
          </p:sp>
          <p:sp>
            <p:nvSpPr>
              <p:cNvPr id="61" name="Oval 9"/>
              <p:cNvSpPr>
                <a:spLocks noChangeArrowheads="1"/>
              </p:cNvSpPr>
              <p:nvPr/>
            </p:nvSpPr>
            <p:spPr bwMode="hidden">
              <a:xfrm>
                <a:off x="3856" y="3922"/>
                <a:ext cx="192" cy="1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hangingPunct="0">
                  <a:defRPr/>
                </a:pPr>
                <a:endParaRPr lang="en-US" dirty="0">
                  <a:latin typeface="Arial" charset="0"/>
                  <a:cs typeface="+mn-cs"/>
                </a:endParaRPr>
              </a:p>
            </p:txBody>
          </p:sp>
          <p:sp>
            <p:nvSpPr>
              <p:cNvPr id="62" name="Freeform 10"/>
              <p:cNvSpPr>
                <a:spLocks/>
              </p:cNvSpPr>
              <p:nvPr/>
            </p:nvSpPr>
            <p:spPr bwMode="hidden">
              <a:xfrm>
                <a:off x="3575" y="3715"/>
                <a:ext cx="383" cy="161"/>
              </a:xfrm>
              <a:custGeom>
                <a:avLst/>
                <a:gdLst>
                  <a:gd name="T0" fmla="*/ 376 w 382"/>
                  <a:gd name="T1" fmla="*/ 12 h 161"/>
                  <a:gd name="T2" fmla="*/ 257 w 382"/>
                  <a:gd name="T3" fmla="*/ 24 h 161"/>
                  <a:gd name="T4" fmla="*/ 149 w 382"/>
                  <a:gd name="T5" fmla="*/ 54 h 161"/>
                  <a:gd name="T6" fmla="*/ 101 w 382"/>
                  <a:gd name="T7" fmla="*/ 77 h 161"/>
                  <a:gd name="T8" fmla="*/ 59 w 382"/>
                  <a:gd name="T9" fmla="*/ 101 h 161"/>
                  <a:gd name="T10" fmla="*/ 24 w 382"/>
                  <a:gd name="T11" fmla="*/ 131 h 161"/>
                  <a:gd name="T12" fmla="*/ 0 w 382"/>
                  <a:gd name="T13" fmla="*/ 161 h 161"/>
                  <a:gd name="T14" fmla="*/ 0 w 382"/>
                  <a:gd name="T15" fmla="*/ 137 h 161"/>
                  <a:gd name="T16" fmla="*/ 29 w 382"/>
                  <a:gd name="T17" fmla="*/ 107 h 161"/>
                  <a:gd name="T18" fmla="*/ 65 w 382"/>
                  <a:gd name="T19" fmla="*/ 83 h 161"/>
                  <a:gd name="T20" fmla="*/ 155 w 382"/>
                  <a:gd name="T21" fmla="*/ 36 h 161"/>
                  <a:gd name="T22" fmla="*/ 257 w 382"/>
                  <a:gd name="T23" fmla="*/ 12 h 161"/>
                  <a:gd name="T24" fmla="*/ 376 w 382"/>
                  <a:gd name="T25" fmla="*/ 0 h 161"/>
                  <a:gd name="T26" fmla="*/ 376 w 382"/>
                  <a:gd name="T27" fmla="*/ 0 h 161"/>
                  <a:gd name="T28" fmla="*/ 382 w 382"/>
                  <a:gd name="T29" fmla="*/ 0 h 161"/>
                  <a:gd name="T30" fmla="*/ 382 w 382"/>
                  <a:gd name="T31" fmla="*/ 12 h 161"/>
                  <a:gd name="T32" fmla="*/ 376 w 382"/>
                  <a:gd name="T33" fmla="*/ 12 h 161"/>
                  <a:gd name="T34" fmla="*/ 376 w 382"/>
                  <a:gd name="T35" fmla="*/ 12 h 161"/>
                  <a:gd name="T36" fmla="*/ 376 w 382"/>
                  <a:gd name="T37" fmla="*/ 12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2" h="161">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rotWithShape="0">
                <a:gsLst>
                  <a:gs pos="0">
                    <a:schemeClr val="accent2">
                      <a:gamma/>
                      <a:shade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defRPr/>
                </a:pPr>
                <a:endParaRPr lang="en-US" dirty="0">
                  <a:latin typeface="Arial" charset="0"/>
                  <a:cs typeface="+mn-cs"/>
                </a:endParaRPr>
              </a:p>
            </p:txBody>
          </p:sp>
          <p:sp>
            <p:nvSpPr>
              <p:cNvPr id="63" name="Freeform 11"/>
              <p:cNvSpPr>
                <a:spLocks/>
              </p:cNvSpPr>
              <p:nvPr/>
            </p:nvSpPr>
            <p:spPr bwMode="hidden">
              <a:xfrm>
                <a:off x="3695" y="4170"/>
                <a:ext cx="444" cy="66"/>
              </a:xfrm>
              <a:custGeom>
                <a:avLst/>
                <a:gdLst>
                  <a:gd name="T0" fmla="*/ 257 w 443"/>
                  <a:gd name="T1" fmla="*/ 54 h 66"/>
                  <a:gd name="T2" fmla="*/ 353 w 443"/>
                  <a:gd name="T3" fmla="*/ 48 h 66"/>
                  <a:gd name="T4" fmla="*/ 443 w 443"/>
                  <a:gd name="T5" fmla="*/ 24 h 66"/>
                  <a:gd name="T6" fmla="*/ 443 w 443"/>
                  <a:gd name="T7" fmla="*/ 36 h 66"/>
                  <a:gd name="T8" fmla="*/ 353 w 443"/>
                  <a:gd name="T9" fmla="*/ 60 h 66"/>
                  <a:gd name="T10" fmla="*/ 257 w 443"/>
                  <a:gd name="T11" fmla="*/ 66 h 66"/>
                  <a:gd name="T12" fmla="*/ 186 w 443"/>
                  <a:gd name="T13" fmla="*/ 60 h 66"/>
                  <a:gd name="T14" fmla="*/ 120 w 443"/>
                  <a:gd name="T15" fmla="*/ 48 h 66"/>
                  <a:gd name="T16" fmla="*/ 60 w 443"/>
                  <a:gd name="T17" fmla="*/ 36 h 66"/>
                  <a:gd name="T18" fmla="*/ 0 w 443"/>
                  <a:gd name="T19" fmla="*/ 12 h 66"/>
                  <a:gd name="T20" fmla="*/ 0 w 443"/>
                  <a:gd name="T21" fmla="*/ 0 h 66"/>
                  <a:gd name="T22" fmla="*/ 54 w 443"/>
                  <a:gd name="T23" fmla="*/ 24 h 66"/>
                  <a:gd name="T24" fmla="*/ 120 w 443"/>
                  <a:gd name="T25" fmla="*/ 36 h 66"/>
                  <a:gd name="T26" fmla="*/ 186 w 443"/>
                  <a:gd name="T27" fmla="*/ 48 h 66"/>
                  <a:gd name="T28" fmla="*/ 257 w 443"/>
                  <a:gd name="T29" fmla="*/ 54 h 66"/>
                  <a:gd name="T30" fmla="*/ 257 w 443"/>
                  <a:gd name="T31" fmla="*/ 5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3" h="66">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rotWithShape="0">
                <a:gsLst>
                  <a:gs pos="0">
                    <a:schemeClr val="accent2">
                      <a:gamma/>
                      <a:shade val="84706"/>
                      <a:invGamma/>
                    </a:schemeClr>
                  </a:gs>
                  <a:gs pos="100000">
                    <a:schemeClr val="accent2"/>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defRPr/>
                </a:pPr>
                <a:endParaRPr lang="en-US" dirty="0">
                  <a:latin typeface="Arial" charset="0"/>
                  <a:cs typeface="+mn-cs"/>
                </a:endParaRPr>
              </a:p>
            </p:txBody>
          </p:sp>
          <p:sp>
            <p:nvSpPr>
              <p:cNvPr id="64" name="Freeform 12"/>
              <p:cNvSpPr>
                <a:spLocks/>
              </p:cNvSpPr>
              <p:nvPr/>
            </p:nvSpPr>
            <p:spPr bwMode="hidden">
              <a:xfrm>
                <a:off x="3527" y="3906"/>
                <a:ext cx="89" cy="216"/>
              </a:xfrm>
              <a:custGeom>
                <a:avLst/>
                <a:gdLst>
                  <a:gd name="T0" fmla="*/ 12 w 89"/>
                  <a:gd name="T1" fmla="*/ 66 h 216"/>
                  <a:gd name="T2" fmla="*/ 18 w 89"/>
                  <a:gd name="T3" fmla="*/ 108 h 216"/>
                  <a:gd name="T4" fmla="*/ 36 w 89"/>
                  <a:gd name="T5" fmla="*/ 144 h 216"/>
                  <a:gd name="T6" fmla="*/ 60 w 89"/>
                  <a:gd name="T7" fmla="*/ 180 h 216"/>
                  <a:gd name="T8" fmla="*/ 89 w 89"/>
                  <a:gd name="T9" fmla="*/ 216 h 216"/>
                  <a:gd name="T10" fmla="*/ 72 w 89"/>
                  <a:gd name="T11" fmla="*/ 216 h 216"/>
                  <a:gd name="T12" fmla="*/ 42 w 89"/>
                  <a:gd name="T13" fmla="*/ 180 h 216"/>
                  <a:gd name="T14" fmla="*/ 18 w 89"/>
                  <a:gd name="T15" fmla="*/ 144 h 216"/>
                  <a:gd name="T16" fmla="*/ 6 w 89"/>
                  <a:gd name="T17" fmla="*/ 108 h 216"/>
                  <a:gd name="T18" fmla="*/ 0 w 89"/>
                  <a:gd name="T19" fmla="*/ 66 h 216"/>
                  <a:gd name="T20" fmla="*/ 0 w 89"/>
                  <a:gd name="T21" fmla="*/ 30 h 216"/>
                  <a:gd name="T22" fmla="*/ 12 w 89"/>
                  <a:gd name="T23" fmla="*/ 0 h 216"/>
                  <a:gd name="T24" fmla="*/ 30 w 89"/>
                  <a:gd name="T25" fmla="*/ 0 h 216"/>
                  <a:gd name="T26" fmla="*/ 18 w 89"/>
                  <a:gd name="T27" fmla="*/ 30 h 216"/>
                  <a:gd name="T28" fmla="*/ 12 w 89"/>
                  <a:gd name="T29" fmla="*/ 66 h 216"/>
                  <a:gd name="T30" fmla="*/ 12 w 89"/>
                  <a:gd name="T31" fmla="*/ 6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216">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defRPr/>
                </a:pPr>
                <a:endParaRPr lang="en-US" dirty="0">
                  <a:latin typeface="Arial" charset="0"/>
                  <a:cs typeface="+mn-cs"/>
                </a:endParaRPr>
              </a:p>
            </p:txBody>
          </p:sp>
          <p:sp>
            <p:nvSpPr>
              <p:cNvPr id="65" name="Freeform 13"/>
              <p:cNvSpPr>
                <a:spLocks/>
              </p:cNvSpPr>
              <p:nvPr/>
            </p:nvSpPr>
            <p:spPr bwMode="hidden">
              <a:xfrm>
                <a:off x="3569" y="3745"/>
                <a:ext cx="748" cy="461"/>
              </a:xfrm>
              <a:custGeom>
                <a:avLst/>
                <a:gdLst>
                  <a:gd name="T0" fmla="*/ 382 w 747"/>
                  <a:gd name="T1" fmla="*/ 443 h 461"/>
                  <a:gd name="T2" fmla="*/ 311 w 747"/>
                  <a:gd name="T3" fmla="*/ 437 h 461"/>
                  <a:gd name="T4" fmla="*/ 245 w 747"/>
                  <a:gd name="T5" fmla="*/ 425 h 461"/>
                  <a:gd name="T6" fmla="*/ 185 w 747"/>
                  <a:gd name="T7" fmla="*/ 407 h 461"/>
                  <a:gd name="T8" fmla="*/ 131 w 747"/>
                  <a:gd name="T9" fmla="*/ 383 h 461"/>
                  <a:gd name="T10" fmla="*/ 83 w 747"/>
                  <a:gd name="T11" fmla="*/ 347 h 461"/>
                  <a:gd name="T12" fmla="*/ 53 w 747"/>
                  <a:gd name="T13" fmla="*/ 311 h 461"/>
                  <a:gd name="T14" fmla="*/ 30 w 747"/>
                  <a:gd name="T15" fmla="*/ 269 h 461"/>
                  <a:gd name="T16" fmla="*/ 24 w 747"/>
                  <a:gd name="T17" fmla="*/ 227 h 461"/>
                  <a:gd name="T18" fmla="*/ 30 w 747"/>
                  <a:gd name="T19" fmla="*/ 185 h 461"/>
                  <a:gd name="T20" fmla="*/ 53 w 747"/>
                  <a:gd name="T21" fmla="*/ 143 h 461"/>
                  <a:gd name="T22" fmla="*/ 83 w 747"/>
                  <a:gd name="T23" fmla="*/ 107 h 461"/>
                  <a:gd name="T24" fmla="*/ 131 w 747"/>
                  <a:gd name="T25" fmla="*/ 77 h 461"/>
                  <a:gd name="T26" fmla="*/ 185 w 747"/>
                  <a:gd name="T27" fmla="*/ 47 h 461"/>
                  <a:gd name="T28" fmla="*/ 245 w 747"/>
                  <a:gd name="T29" fmla="*/ 30 h 461"/>
                  <a:gd name="T30" fmla="*/ 311 w 747"/>
                  <a:gd name="T31" fmla="*/ 18 h 461"/>
                  <a:gd name="T32" fmla="*/ 382 w 747"/>
                  <a:gd name="T33" fmla="*/ 12 h 461"/>
                  <a:gd name="T34" fmla="*/ 478 w 747"/>
                  <a:gd name="T35" fmla="*/ 18 h 461"/>
                  <a:gd name="T36" fmla="*/ 562 w 747"/>
                  <a:gd name="T37" fmla="*/ 41 h 461"/>
                  <a:gd name="T38" fmla="*/ 562 w 747"/>
                  <a:gd name="T39" fmla="*/ 36 h 461"/>
                  <a:gd name="T40" fmla="*/ 562 w 747"/>
                  <a:gd name="T41" fmla="*/ 30 h 461"/>
                  <a:gd name="T42" fmla="*/ 478 w 747"/>
                  <a:gd name="T43" fmla="*/ 6 h 461"/>
                  <a:gd name="T44" fmla="*/ 382 w 747"/>
                  <a:gd name="T45" fmla="*/ 0 h 461"/>
                  <a:gd name="T46" fmla="*/ 305 w 747"/>
                  <a:gd name="T47" fmla="*/ 6 h 461"/>
                  <a:gd name="T48" fmla="*/ 233 w 747"/>
                  <a:gd name="T49" fmla="*/ 18 h 461"/>
                  <a:gd name="T50" fmla="*/ 167 w 747"/>
                  <a:gd name="T51" fmla="*/ 41 h 461"/>
                  <a:gd name="T52" fmla="*/ 113 w 747"/>
                  <a:gd name="T53" fmla="*/ 65 h 461"/>
                  <a:gd name="T54" fmla="*/ 65 w 747"/>
                  <a:gd name="T55" fmla="*/ 101 h 461"/>
                  <a:gd name="T56" fmla="*/ 30 w 747"/>
                  <a:gd name="T57" fmla="*/ 137 h 461"/>
                  <a:gd name="T58" fmla="*/ 6 w 747"/>
                  <a:gd name="T59" fmla="*/ 179 h 461"/>
                  <a:gd name="T60" fmla="*/ 0 w 747"/>
                  <a:gd name="T61" fmla="*/ 227 h 461"/>
                  <a:gd name="T62" fmla="*/ 6 w 747"/>
                  <a:gd name="T63" fmla="*/ 275 h 461"/>
                  <a:gd name="T64" fmla="*/ 30 w 747"/>
                  <a:gd name="T65" fmla="*/ 317 h 461"/>
                  <a:gd name="T66" fmla="*/ 65 w 747"/>
                  <a:gd name="T67" fmla="*/ 359 h 461"/>
                  <a:gd name="T68" fmla="*/ 113 w 747"/>
                  <a:gd name="T69" fmla="*/ 395 h 461"/>
                  <a:gd name="T70" fmla="*/ 167 w 747"/>
                  <a:gd name="T71" fmla="*/ 419 h 461"/>
                  <a:gd name="T72" fmla="*/ 233 w 747"/>
                  <a:gd name="T73" fmla="*/ 443 h 461"/>
                  <a:gd name="T74" fmla="*/ 305 w 747"/>
                  <a:gd name="T75" fmla="*/ 455 h 461"/>
                  <a:gd name="T76" fmla="*/ 382 w 747"/>
                  <a:gd name="T77" fmla="*/ 461 h 461"/>
                  <a:gd name="T78" fmla="*/ 448 w 747"/>
                  <a:gd name="T79" fmla="*/ 455 h 461"/>
                  <a:gd name="T80" fmla="*/ 508 w 747"/>
                  <a:gd name="T81" fmla="*/ 449 h 461"/>
                  <a:gd name="T82" fmla="*/ 609 w 747"/>
                  <a:gd name="T83" fmla="*/ 413 h 461"/>
                  <a:gd name="T84" fmla="*/ 657 w 747"/>
                  <a:gd name="T85" fmla="*/ 389 h 461"/>
                  <a:gd name="T86" fmla="*/ 693 w 747"/>
                  <a:gd name="T87" fmla="*/ 359 h 461"/>
                  <a:gd name="T88" fmla="*/ 723 w 747"/>
                  <a:gd name="T89" fmla="*/ 329 h 461"/>
                  <a:gd name="T90" fmla="*/ 747 w 747"/>
                  <a:gd name="T91" fmla="*/ 293 h 461"/>
                  <a:gd name="T92" fmla="*/ 741 w 747"/>
                  <a:gd name="T93" fmla="*/ 287 h 461"/>
                  <a:gd name="T94" fmla="*/ 729 w 747"/>
                  <a:gd name="T95" fmla="*/ 281 h 461"/>
                  <a:gd name="T96" fmla="*/ 711 w 747"/>
                  <a:gd name="T97" fmla="*/ 317 h 461"/>
                  <a:gd name="T98" fmla="*/ 681 w 747"/>
                  <a:gd name="T99" fmla="*/ 347 h 461"/>
                  <a:gd name="T100" fmla="*/ 645 w 747"/>
                  <a:gd name="T101" fmla="*/ 377 h 461"/>
                  <a:gd name="T102" fmla="*/ 604 w 747"/>
                  <a:gd name="T103" fmla="*/ 401 h 461"/>
                  <a:gd name="T104" fmla="*/ 502 w 747"/>
                  <a:gd name="T105" fmla="*/ 431 h 461"/>
                  <a:gd name="T106" fmla="*/ 442 w 747"/>
                  <a:gd name="T107" fmla="*/ 443 h 461"/>
                  <a:gd name="T108" fmla="*/ 382 w 747"/>
                  <a:gd name="T109" fmla="*/ 443 h 461"/>
                  <a:gd name="T110" fmla="*/ 382 w 747"/>
                  <a:gd name="T111" fmla="*/ 44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47" h="461">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rotWithShape="0">
                <a:gsLst>
                  <a:gs pos="0">
                    <a:schemeClr val="accent2"/>
                  </a:gs>
                  <a:gs pos="100000">
                    <a:schemeClr val="accent2">
                      <a:gamma/>
                      <a:shade val="90980"/>
                      <a:invGamma/>
                    </a:schemeClr>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defRPr/>
                </a:pPr>
                <a:endParaRPr lang="en-US" dirty="0">
                  <a:latin typeface="Arial" charset="0"/>
                  <a:cs typeface="+mn-cs"/>
                </a:endParaRPr>
              </a:p>
            </p:txBody>
          </p:sp>
          <p:sp>
            <p:nvSpPr>
              <p:cNvPr id="66" name="Freeform 14"/>
              <p:cNvSpPr>
                <a:spLocks/>
              </p:cNvSpPr>
              <p:nvPr/>
            </p:nvSpPr>
            <p:spPr bwMode="hidden">
              <a:xfrm>
                <a:off x="4037" y="3721"/>
                <a:ext cx="96" cy="30"/>
              </a:xfrm>
              <a:custGeom>
                <a:avLst/>
                <a:gdLst>
                  <a:gd name="T0" fmla="*/ 0 w 96"/>
                  <a:gd name="T1" fmla="*/ 0 h 30"/>
                  <a:gd name="T2" fmla="*/ 0 w 96"/>
                  <a:gd name="T3" fmla="*/ 12 h 30"/>
                  <a:gd name="T4" fmla="*/ 48 w 96"/>
                  <a:gd name="T5" fmla="*/ 18 h 30"/>
                  <a:gd name="T6" fmla="*/ 96 w 96"/>
                  <a:gd name="T7" fmla="*/ 30 h 30"/>
                  <a:gd name="T8" fmla="*/ 96 w 96"/>
                  <a:gd name="T9" fmla="*/ 24 h 30"/>
                  <a:gd name="T10" fmla="*/ 96 w 96"/>
                  <a:gd name="T11" fmla="*/ 18 h 30"/>
                  <a:gd name="T12" fmla="*/ 48 w 96"/>
                  <a:gd name="T13" fmla="*/ 12 h 30"/>
                  <a:gd name="T14" fmla="*/ 0 w 96"/>
                  <a:gd name="T15" fmla="*/ 0 h 30"/>
                  <a:gd name="T16" fmla="*/ 0 w 96"/>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30">
                    <a:moveTo>
                      <a:pt x="0" y="0"/>
                    </a:moveTo>
                    <a:lnTo>
                      <a:pt x="0" y="12"/>
                    </a:lnTo>
                    <a:lnTo>
                      <a:pt x="48" y="18"/>
                    </a:lnTo>
                    <a:lnTo>
                      <a:pt x="96" y="30"/>
                    </a:lnTo>
                    <a:lnTo>
                      <a:pt x="96" y="24"/>
                    </a:lnTo>
                    <a:lnTo>
                      <a:pt x="96" y="18"/>
                    </a:lnTo>
                    <a:lnTo>
                      <a:pt x="48" y="12"/>
                    </a:lnTo>
                    <a:lnTo>
                      <a:pt x="0" y="0"/>
                    </a:lnTo>
                    <a:lnTo>
                      <a:pt x="0" y="0"/>
                    </a:lnTo>
                    <a:close/>
                  </a:path>
                </a:pathLst>
              </a:custGeom>
              <a:gradFill rotWithShape="0">
                <a:gsLst>
                  <a:gs pos="0">
                    <a:schemeClr val="accent2"/>
                  </a:gs>
                  <a:gs pos="100000">
                    <a:schemeClr val="accent2">
                      <a:gamma/>
                      <a:shade val="87843"/>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defRPr/>
                </a:pPr>
                <a:endParaRPr lang="en-US" dirty="0">
                  <a:latin typeface="Arial" charset="0"/>
                  <a:cs typeface="+mn-cs"/>
                </a:endParaRPr>
              </a:p>
            </p:txBody>
          </p:sp>
          <p:sp>
            <p:nvSpPr>
              <p:cNvPr id="67" name="Oval 15"/>
              <p:cNvSpPr>
                <a:spLocks noChangeArrowheads="1"/>
              </p:cNvSpPr>
              <p:nvPr/>
            </p:nvSpPr>
            <p:spPr bwMode="hidden">
              <a:xfrm>
                <a:off x="3909" y="3948"/>
                <a:ext cx="84" cy="53"/>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hangingPunct="0">
                  <a:defRPr/>
                </a:pPr>
                <a:endParaRPr lang="en-US" dirty="0">
                  <a:latin typeface="Arial" charset="0"/>
                  <a:cs typeface="+mn-cs"/>
                </a:endParaRPr>
              </a:p>
            </p:txBody>
          </p:sp>
        </p:grpSp>
        <p:grpSp>
          <p:nvGrpSpPr>
            <p:cNvPr id="7" name="Group 16"/>
            <p:cNvGrpSpPr>
              <a:grpSpLocks/>
            </p:cNvGrpSpPr>
            <p:nvPr userDrawn="1"/>
          </p:nvGrpSpPr>
          <p:grpSpPr bwMode="auto">
            <a:xfrm>
              <a:off x="1776" y="3631"/>
              <a:ext cx="1626" cy="683"/>
              <a:chOff x="1776" y="3631"/>
              <a:chExt cx="1626" cy="683"/>
            </a:xfrm>
          </p:grpSpPr>
          <p:sp>
            <p:nvSpPr>
              <p:cNvPr id="39" name="Oval 17"/>
              <p:cNvSpPr>
                <a:spLocks noChangeArrowheads="1"/>
              </p:cNvSpPr>
              <p:nvPr/>
            </p:nvSpPr>
            <p:spPr bwMode="hidden">
              <a:xfrm>
                <a:off x="2268" y="3934"/>
                <a:ext cx="640" cy="377"/>
              </a:xfrm>
              <a:prstGeom prst="ellipse">
                <a:avLst/>
              </a:prstGeom>
              <a:gradFill rotWithShape="0">
                <a:gsLst>
                  <a:gs pos="0">
                    <a:schemeClr val="accent2">
                      <a:gamma/>
                      <a:shade val="87843"/>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hangingPunct="0">
                  <a:defRPr/>
                </a:pPr>
                <a:endParaRPr lang="en-US" dirty="0">
                  <a:latin typeface="Arial" charset="0"/>
                  <a:cs typeface="+mn-cs"/>
                </a:endParaRPr>
              </a:p>
            </p:txBody>
          </p:sp>
          <p:sp>
            <p:nvSpPr>
              <p:cNvPr id="40" name="Oval 18"/>
              <p:cNvSpPr>
                <a:spLocks noChangeArrowheads="1"/>
              </p:cNvSpPr>
              <p:nvPr/>
            </p:nvSpPr>
            <p:spPr bwMode="hidden">
              <a:xfrm>
                <a:off x="2314" y="3958"/>
                <a:ext cx="543" cy="332"/>
              </a:xfrm>
              <a:prstGeom prst="ellipse">
                <a:avLst/>
              </a:prstGeom>
              <a:gradFill rotWithShape="0">
                <a:gsLst>
                  <a:gs pos="0">
                    <a:schemeClr val="accent2"/>
                  </a:gs>
                  <a:gs pos="100000">
                    <a:schemeClr val="accent2">
                      <a:gamma/>
                      <a:shade val="87843"/>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hangingPunct="0">
                  <a:defRPr/>
                </a:pPr>
                <a:endParaRPr lang="en-US" dirty="0">
                  <a:latin typeface="Arial" charset="0"/>
                  <a:cs typeface="+mn-cs"/>
                </a:endParaRPr>
              </a:p>
            </p:txBody>
          </p:sp>
          <p:sp>
            <p:nvSpPr>
              <p:cNvPr id="41" name="Oval 19"/>
              <p:cNvSpPr>
                <a:spLocks noChangeArrowheads="1"/>
              </p:cNvSpPr>
              <p:nvPr/>
            </p:nvSpPr>
            <p:spPr bwMode="hidden">
              <a:xfrm>
                <a:off x="2341" y="3979"/>
                <a:ext cx="501" cy="299"/>
              </a:xfrm>
              <a:prstGeom prst="ellipse">
                <a:avLst/>
              </a:prstGeom>
              <a:gradFill rotWithShape="0">
                <a:gsLst>
                  <a:gs pos="0">
                    <a:schemeClr val="accent2">
                      <a:gamma/>
                      <a:shade val="90980"/>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hangingPunct="0">
                  <a:defRPr/>
                </a:pPr>
                <a:endParaRPr lang="en-US" dirty="0">
                  <a:latin typeface="Arial" charset="0"/>
                  <a:cs typeface="+mn-cs"/>
                </a:endParaRPr>
              </a:p>
            </p:txBody>
          </p:sp>
          <p:sp>
            <p:nvSpPr>
              <p:cNvPr id="42" name="Oval 20"/>
              <p:cNvSpPr>
                <a:spLocks noChangeArrowheads="1"/>
              </p:cNvSpPr>
              <p:nvPr/>
            </p:nvSpPr>
            <p:spPr bwMode="hidden">
              <a:xfrm>
                <a:off x="2368" y="3997"/>
                <a:ext cx="444" cy="258"/>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hangingPunct="0">
                  <a:defRPr/>
                </a:pPr>
                <a:endParaRPr lang="en-US" dirty="0">
                  <a:latin typeface="Arial" charset="0"/>
                  <a:cs typeface="+mn-cs"/>
                </a:endParaRPr>
              </a:p>
            </p:txBody>
          </p:sp>
          <p:sp>
            <p:nvSpPr>
              <p:cNvPr id="43" name="Oval 21"/>
              <p:cNvSpPr>
                <a:spLocks noChangeArrowheads="1"/>
              </p:cNvSpPr>
              <p:nvPr/>
            </p:nvSpPr>
            <p:spPr bwMode="hidden">
              <a:xfrm>
                <a:off x="2385" y="4005"/>
                <a:ext cx="413" cy="240"/>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hangingPunct="0">
                  <a:defRPr/>
                </a:pPr>
                <a:endParaRPr lang="en-US" dirty="0">
                  <a:latin typeface="Arial" charset="0"/>
                  <a:cs typeface="+mn-cs"/>
                </a:endParaRPr>
              </a:p>
            </p:txBody>
          </p:sp>
          <p:sp>
            <p:nvSpPr>
              <p:cNvPr id="44" name="Oval 22"/>
              <p:cNvSpPr>
                <a:spLocks noChangeArrowheads="1"/>
              </p:cNvSpPr>
              <p:nvPr/>
            </p:nvSpPr>
            <p:spPr bwMode="hidden">
              <a:xfrm>
                <a:off x="2437" y="4026"/>
                <a:ext cx="307" cy="192"/>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hangingPunct="0">
                  <a:defRPr/>
                </a:pPr>
                <a:endParaRPr lang="en-US" dirty="0">
                  <a:latin typeface="Arial" charset="0"/>
                  <a:cs typeface="+mn-cs"/>
                </a:endParaRPr>
              </a:p>
            </p:txBody>
          </p:sp>
          <p:sp>
            <p:nvSpPr>
              <p:cNvPr id="45" name="Oval 23"/>
              <p:cNvSpPr>
                <a:spLocks noChangeArrowheads="1"/>
              </p:cNvSpPr>
              <p:nvPr/>
            </p:nvSpPr>
            <p:spPr bwMode="hidden">
              <a:xfrm>
                <a:off x="2476" y="4056"/>
                <a:ext cx="228" cy="135"/>
              </a:xfrm>
              <a:prstGeom prst="ellipse">
                <a:avLst/>
              </a:prstGeom>
              <a:gradFill rotWithShape="0">
                <a:gsLst>
                  <a:gs pos="0">
                    <a:schemeClr val="accent2"/>
                  </a:gs>
                  <a:gs pos="100000">
                    <a:schemeClr val="accent2">
                      <a:gamma/>
                      <a:shade val="90980"/>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hangingPunct="0">
                  <a:defRPr/>
                </a:pPr>
                <a:endParaRPr lang="en-US" dirty="0">
                  <a:latin typeface="Arial" charset="0"/>
                  <a:cs typeface="+mn-cs"/>
                </a:endParaRPr>
              </a:p>
            </p:txBody>
          </p:sp>
          <p:sp>
            <p:nvSpPr>
              <p:cNvPr id="46" name="Oval 24"/>
              <p:cNvSpPr>
                <a:spLocks noChangeArrowheads="1"/>
              </p:cNvSpPr>
              <p:nvPr/>
            </p:nvSpPr>
            <p:spPr bwMode="hidden">
              <a:xfrm>
                <a:off x="2542" y="4097"/>
                <a:ext cx="89" cy="60"/>
              </a:xfrm>
              <a:prstGeom prst="ellipse">
                <a:avLst/>
              </a:prstGeom>
              <a:gradFill rotWithShape="0">
                <a:gsLst>
                  <a:gs pos="0">
                    <a:schemeClr val="accent2"/>
                  </a:gs>
                  <a:gs pos="100000">
                    <a:schemeClr val="accent2">
                      <a:gamma/>
                      <a:shade val="90980"/>
                      <a:invGamma/>
                    </a:schemeClr>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hangingPunct="0">
                  <a:defRPr/>
                </a:pPr>
                <a:endParaRPr lang="en-US" dirty="0">
                  <a:latin typeface="Arial" charset="0"/>
                  <a:cs typeface="+mn-cs"/>
                </a:endParaRPr>
              </a:p>
            </p:txBody>
          </p:sp>
          <p:sp>
            <p:nvSpPr>
              <p:cNvPr id="47" name="Freeform 25"/>
              <p:cNvSpPr>
                <a:spLocks/>
              </p:cNvSpPr>
              <p:nvPr/>
            </p:nvSpPr>
            <p:spPr bwMode="hidden">
              <a:xfrm>
                <a:off x="2585" y="3822"/>
                <a:ext cx="449" cy="186"/>
              </a:xfrm>
              <a:custGeom>
                <a:avLst/>
                <a:gdLst>
                  <a:gd name="T0" fmla="*/ 6 w 448"/>
                  <a:gd name="T1" fmla="*/ 6 h 186"/>
                  <a:gd name="T2" fmla="*/ 78 w 448"/>
                  <a:gd name="T3" fmla="*/ 12 h 186"/>
                  <a:gd name="T4" fmla="*/ 150 w 448"/>
                  <a:gd name="T5" fmla="*/ 18 h 186"/>
                  <a:gd name="T6" fmla="*/ 215 w 448"/>
                  <a:gd name="T7" fmla="*/ 36 h 186"/>
                  <a:gd name="T8" fmla="*/ 275 w 448"/>
                  <a:gd name="T9" fmla="*/ 60 h 186"/>
                  <a:gd name="T10" fmla="*/ 329 w 448"/>
                  <a:gd name="T11" fmla="*/ 84 h 186"/>
                  <a:gd name="T12" fmla="*/ 377 w 448"/>
                  <a:gd name="T13" fmla="*/ 114 h 186"/>
                  <a:gd name="T14" fmla="*/ 419 w 448"/>
                  <a:gd name="T15" fmla="*/ 150 h 186"/>
                  <a:gd name="T16" fmla="*/ 448 w 448"/>
                  <a:gd name="T17" fmla="*/ 186 h 186"/>
                  <a:gd name="T18" fmla="*/ 448 w 448"/>
                  <a:gd name="T19" fmla="*/ 162 h 186"/>
                  <a:gd name="T20" fmla="*/ 413 w 448"/>
                  <a:gd name="T21" fmla="*/ 126 h 186"/>
                  <a:gd name="T22" fmla="*/ 371 w 448"/>
                  <a:gd name="T23" fmla="*/ 96 h 186"/>
                  <a:gd name="T24" fmla="*/ 323 w 448"/>
                  <a:gd name="T25" fmla="*/ 66 h 186"/>
                  <a:gd name="T26" fmla="*/ 269 w 448"/>
                  <a:gd name="T27" fmla="*/ 48 h 186"/>
                  <a:gd name="T28" fmla="*/ 144 w 448"/>
                  <a:gd name="T29" fmla="*/ 12 h 186"/>
                  <a:gd name="T30" fmla="*/ 78 w 448"/>
                  <a:gd name="T31" fmla="*/ 6 h 186"/>
                  <a:gd name="T32" fmla="*/ 6 w 448"/>
                  <a:gd name="T33" fmla="*/ 0 h 186"/>
                  <a:gd name="T34" fmla="*/ 0 w 448"/>
                  <a:gd name="T35" fmla="*/ 0 h 186"/>
                  <a:gd name="T36" fmla="*/ 0 w 448"/>
                  <a:gd name="T37" fmla="*/ 0 h 186"/>
                  <a:gd name="T38" fmla="*/ 0 w 448"/>
                  <a:gd name="T39" fmla="*/ 6 h 186"/>
                  <a:gd name="T40" fmla="*/ 0 w 448"/>
                  <a:gd name="T41" fmla="*/ 6 h 186"/>
                  <a:gd name="T42" fmla="*/ 6 w 448"/>
                  <a:gd name="T43" fmla="*/ 6 h 186"/>
                  <a:gd name="T44" fmla="*/ 6 w 448"/>
                  <a:gd name="T45" fmla="*/ 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8" h="186">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rotWithShape="0">
                <a:gsLst>
                  <a:gs pos="0">
                    <a:schemeClr val="accent2">
                      <a:gamma/>
                      <a:shade val="90980"/>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defRPr/>
                </a:pPr>
                <a:endParaRPr lang="en-US" dirty="0">
                  <a:latin typeface="Arial" charset="0"/>
                  <a:cs typeface="+mn-cs"/>
                </a:endParaRPr>
              </a:p>
            </p:txBody>
          </p:sp>
          <p:sp>
            <p:nvSpPr>
              <p:cNvPr id="48" name="Freeform 26"/>
              <p:cNvSpPr>
                <a:spLocks/>
              </p:cNvSpPr>
              <p:nvPr/>
            </p:nvSpPr>
            <p:spPr bwMode="hidden">
              <a:xfrm>
                <a:off x="2142" y="3852"/>
                <a:ext cx="892" cy="462"/>
              </a:xfrm>
              <a:custGeom>
                <a:avLst/>
                <a:gdLst>
                  <a:gd name="T0" fmla="*/ 23 w 890"/>
                  <a:gd name="T1" fmla="*/ 276 h 462"/>
                  <a:gd name="T2" fmla="*/ 29 w 890"/>
                  <a:gd name="T3" fmla="*/ 222 h 462"/>
                  <a:gd name="T4" fmla="*/ 59 w 890"/>
                  <a:gd name="T5" fmla="*/ 174 h 462"/>
                  <a:gd name="T6" fmla="*/ 95 w 890"/>
                  <a:gd name="T7" fmla="*/ 132 h 462"/>
                  <a:gd name="T8" fmla="*/ 149 w 890"/>
                  <a:gd name="T9" fmla="*/ 96 h 462"/>
                  <a:gd name="T10" fmla="*/ 209 w 890"/>
                  <a:gd name="T11" fmla="*/ 60 h 462"/>
                  <a:gd name="T12" fmla="*/ 281 w 890"/>
                  <a:gd name="T13" fmla="*/ 36 h 462"/>
                  <a:gd name="T14" fmla="*/ 364 w 890"/>
                  <a:gd name="T15" fmla="*/ 24 h 462"/>
                  <a:gd name="T16" fmla="*/ 448 w 890"/>
                  <a:gd name="T17" fmla="*/ 18 h 462"/>
                  <a:gd name="T18" fmla="*/ 532 w 890"/>
                  <a:gd name="T19" fmla="*/ 24 h 462"/>
                  <a:gd name="T20" fmla="*/ 609 w 890"/>
                  <a:gd name="T21" fmla="*/ 36 h 462"/>
                  <a:gd name="T22" fmla="*/ 681 w 890"/>
                  <a:gd name="T23" fmla="*/ 60 h 462"/>
                  <a:gd name="T24" fmla="*/ 741 w 890"/>
                  <a:gd name="T25" fmla="*/ 96 h 462"/>
                  <a:gd name="T26" fmla="*/ 795 w 890"/>
                  <a:gd name="T27" fmla="*/ 132 h 462"/>
                  <a:gd name="T28" fmla="*/ 831 w 890"/>
                  <a:gd name="T29" fmla="*/ 174 h 462"/>
                  <a:gd name="T30" fmla="*/ 861 w 890"/>
                  <a:gd name="T31" fmla="*/ 222 h 462"/>
                  <a:gd name="T32" fmla="*/ 867 w 890"/>
                  <a:gd name="T33" fmla="*/ 276 h 462"/>
                  <a:gd name="T34" fmla="*/ 855 w 890"/>
                  <a:gd name="T35" fmla="*/ 330 h 462"/>
                  <a:gd name="T36" fmla="*/ 831 w 890"/>
                  <a:gd name="T37" fmla="*/ 378 h 462"/>
                  <a:gd name="T38" fmla="*/ 783 w 890"/>
                  <a:gd name="T39" fmla="*/ 426 h 462"/>
                  <a:gd name="T40" fmla="*/ 723 w 890"/>
                  <a:gd name="T41" fmla="*/ 462 h 462"/>
                  <a:gd name="T42" fmla="*/ 765 w 890"/>
                  <a:gd name="T43" fmla="*/ 462 h 462"/>
                  <a:gd name="T44" fmla="*/ 819 w 890"/>
                  <a:gd name="T45" fmla="*/ 426 h 462"/>
                  <a:gd name="T46" fmla="*/ 855 w 890"/>
                  <a:gd name="T47" fmla="*/ 378 h 462"/>
                  <a:gd name="T48" fmla="*/ 884 w 890"/>
                  <a:gd name="T49" fmla="*/ 330 h 462"/>
                  <a:gd name="T50" fmla="*/ 890 w 890"/>
                  <a:gd name="T51" fmla="*/ 276 h 462"/>
                  <a:gd name="T52" fmla="*/ 884 w 890"/>
                  <a:gd name="T53" fmla="*/ 222 h 462"/>
                  <a:gd name="T54" fmla="*/ 855 w 890"/>
                  <a:gd name="T55" fmla="*/ 168 h 462"/>
                  <a:gd name="T56" fmla="*/ 813 w 890"/>
                  <a:gd name="T57" fmla="*/ 120 h 462"/>
                  <a:gd name="T58" fmla="*/ 759 w 890"/>
                  <a:gd name="T59" fmla="*/ 84 h 462"/>
                  <a:gd name="T60" fmla="*/ 693 w 890"/>
                  <a:gd name="T61" fmla="*/ 48 h 462"/>
                  <a:gd name="T62" fmla="*/ 621 w 890"/>
                  <a:gd name="T63" fmla="*/ 24 h 462"/>
                  <a:gd name="T64" fmla="*/ 538 w 890"/>
                  <a:gd name="T65" fmla="*/ 6 h 462"/>
                  <a:gd name="T66" fmla="*/ 448 w 890"/>
                  <a:gd name="T67" fmla="*/ 0 h 462"/>
                  <a:gd name="T68" fmla="*/ 358 w 890"/>
                  <a:gd name="T69" fmla="*/ 6 h 462"/>
                  <a:gd name="T70" fmla="*/ 275 w 890"/>
                  <a:gd name="T71" fmla="*/ 24 h 462"/>
                  <a:gd name="T72" fmla="*/ 197 w 890"/>
                  <a:gd name="T73" fmla="*/ 48 h 462"/>
                  <a:gd name="T74" fmla="*/ 131 w 890"/>
                  <a:gd name="T75" fmla="*/ 84 h 462"/>
                  <a:gd name="T76" fmla="*/ 77 w 890"/>
                  <a:gd name="T77" fmla="*/ 120 h 462"/>
                  <a:gd name="T78" fmla="*/ 35 w 890"/>
                  <a:gd name="T79" fmla="*/ 168 h 462"/>
                  <a:gd name="T80" fmla="*/ 12 w 890"/>
                  <a:gd name="T81" fmla="*/ 222 h 462"/>
                  <a:gd name="T82" fmla="*/ 0 w 890"/>
                  <a:gd name="T83" fmla="*/ 276 h 462"/>
                  <a:gd name="T84" fmla="*/ 6 w 890"/>
                  <a:gd name="T85" fmla="*/ 330 h 462"/>
                  <a:gd name="T86" fmla="*/ 35 w 890"/>
                  <a:gd name="T87" fmla="*/ 378 h 462"/>
                  <a:gd name="T88" fmla="*/ 71 w 890"/>
                  <a:gd name="T89" fmla="*/ 426 h 462"/>
                  <a:gd name="T90" fmla="*/ 125 w 890"/>
                  <a:gd name="T91" fmla="*/ 462 h 462"/>
                  <a:gd name="T92" fmla="*/ 167 w 890"/>
                  <a:gd name="T93" fmla="*/ 462 h 462"/>
                  <a:gd name="T94" fmla="*/ 107 w 890"/>
                  <a:gd name="T95" fmla="*/ 426 h 462"/>
                  <a:gd name="T96" fmla="*/ 59 w 890"/>
                  <a:gd name="T97" fmla="*/ 378 h 462"/>
                  <a:gd name="T98" fmla="*/ 35 w 890"/>
                  <a:gd name="T99" fmla="*/ 330 h 462"/>
                  <a:gd name="T100" fmla="*/ 23 w 890"/>
                  <a:gd name="T101" fmla="*/ 276 h 462"/>
                  <a:gd name="T102" fmla="*/ 23 w 890"/>
                  <a:gd name="T103" fmla="*/ 276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90" h="462">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rotWithShape="0">
                <a:gsLst>
                  <a:gs pos="0">
                    <a:schemeClr val="accent2"/>
                  </a:gs>
                  <a:gs pos="100000">
                    <a:schemeClr val="accent2">
                      <a:gamma/>
                      <a:shade val="84706"/>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defRPr/>
                </a:pPr>
                <a:endParaRPr lang="en-US" dirty="0">
                  <a:latin typeface="Arial" charset="0"/>
                  <a:cs typeface="+mn-cs"/>
                </a:endParaRPr>
              </a:p>
            </p:txBody>
          </p:sp>
          <p:sp>
            <p:nvSpPr>
              <p:cNvPr id="49" name="Freeform 27"/>
              <p:cNvSpPr>
                <a:spLocks/>
              </p:cNvSpPr>
              <p:nvPr/>
            </p:nvSpPr>
            <p:spPr bwMode="hidden">
              <a:xfrm>
                <a:off x="2082" y="3828"/>
                <a:ext cx="407" cy="486"/>
              </a:xfrm>
              <a:custGeom>
                <a:avLst/>
                <a:gdLst>
                  <a:gd name="T0" fmla="*/ 18 w 406"/>
                  <a:gd name="T1" fmla="*/ 300 h 486"/>
                  <a:gd name="T2" fmla="*/ 24 w 406"/>
                  <a:gd name="T3" fmla="*/ 246 h 486"/>
                  <a:gd name="T4" fmla="*/ 48 w 406"/>
                  <a:gd name="T5" fmla="*/ 198 h 486"/>
                  <a:gd name="T6" fmla="*/ 83 w 406"/>
                  <a:gd name="T7" fmla="*/ 150 h 486"/>
                  <a:gd name="T8" fmla="*/ 131 w 406"/>
                  <a:gd name="T9" fmla="*/ 108 h 486"/>
                  <a:gd name="T10" fmla="*/ 185 w 406"/>
                  <a:gd name="T11" fmla="*/ 72 h 486"/>
                  <a:gd name="T12" fmla="*/ 251 w 406"/>
                  <a:gd name="T13" fmla="*/ 42 h 486"/>
                  <a:gd name="T14" fmla="*/ 329 w 406"/>
                  <a:gd name="T15" fmla="*/ 24 h 486"/>
                  <a:gd name="T16" fmla="*/ 406 w 406"/>
                  <a:gd name="T17" fmla="*/ 6 h 486"/>
                  <a:gd name="T18" fmla="*/ 406 w 406"/>
                  <a:gd name="T19" fmla="*/ 0 h 486"/>
                  <a:gd name="T20" fmla="*/ 323 w 406"/>
                  <a:gd name="T21" fmla="*/ 12 h 486"/>
                  <a:gd name="T22" fmla="*/ 245 w 406"/>
                  <a:gd name="T23" fmla="*/ 36 h 486"/>
                  <a:gd name="T24" fmla="*/ 179 w 406"/>
                  <a:gd name="T25" fmla="*/ 66 h 486"/>
                  <a:gd name="T26" fmla="*/ 119 w 406"/>
                  <a:gd name="T27" fmla="*/ 102 h 486"/>
                  <a:gd name="T28" fmla="*/ 72 w 406"/>
                  <a:gd name="T29" fmla="*/ 144 h 486"/>
                  <a:gd name="T30" fmla="*/ 30 w 406"/>
                  <a:gd name="T31" fmla="*/ 192 h 486"/>
                  <a:gd name="T32" fmla="*/ 6 w 406"/>
                  <a:gd name="T33" fmla="*/ 246 h 486"/>
                  <a:gd name="T34" fmla="*/ 0 w 406"/>
                  <a:gd name="T35" fmla="*/ 300 h 486"/>
                  <a:gd name="T36" fmla="*/ 6 w 406"/>
                  <a:gd name="T37" fmla="*/ 348 h 486"/>
                  <a:gd name="T38" fmla="*/ 30 w 406"/>
                  <a:gd name="T39" fmla="*/ 396 h 486"/>
                  <a:gd name="T40" fmla="*/ 66 w 406"/>
                  <a:gd name="T41" fmla="*/ 444 h 486"/>
                  <a:gd name="T42" fmla="*/ 107 w 406"/>
                  <a:gd name="T43" fmla="*/ 486 h 486"/>
                  <a:gd name="T44" fmla="*/ 131 w 406"/>
                  <a:gd name="T45" fmla="*/ 486 h 486"/>
                  <a:gd name="T46" fmla="*/ 83 w 406"/>
                  <a:gd name="T47" fmla="*/ 450 h 486"/>
                  <a:gd name="T48" fmla="*/ 48 w 406"/>
                  <a:gd name="T49" fmla="*/ 402 h 486"/>
                  <a:gd name="T50" fmla="*/ 24 w 406"/>
                  <a:gd name="T51" fmla="*/ 354 h 486"/>
                  <a:gd name="T52" fmla="*/ 18 w 406"/>
                  <a:gd name="T53" fmla="*/ 300 h 486"/>
                  <a:gd name="T54" fmla="*/ 18 w 406"/>
                  <a:gd name="T55" fmla="*/ 30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6" h="48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rotWithShape="0">
                <a:gsLst>
                  <a:gs pos="0">
                    <a:schemeClr val="accent2"/>
                  </a:gs>
                  <a:gs pos="100000">
                    <a:schemeClr val="accent2">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defRPr/>
                </a:pPr>
                <a:endParaRPr lang="en-US" dirty="0">
                  <a:latin typeface="Arial" charset="0"/>
                  <a:cs typeface="+mn-cs"/>
                </a:endParaRPr>
              </a:p>
            </p:txBody>
          </p:sp>
          <p:sp>
            <p:nvSpPr>
              <p:cNvPr id="50" name="Freeform 28"/>
              <p:cNvSpPr>
                <a:spLocks/>
              </p:cNvSpPr>
              <p:nvPr/>
            </p:nvSpPr>
            <p:spPr bwMode="hidden">
              <a:xfrm>
                <a:off x="2988" y="4044"/>
                <a:ext cx="108" cy="252"/>
              </a:xfrm>
              <a:custGeom>
                <a:avLst/>
                <a:gdLst>
                  <a:gd name="T0" fmla="*/ 89 w 107"/>
                  <a:gd name="T1" fmla="*/ 84 h 252"/>
                  <a:gd name="T2" fmla="*/ 83 w 107"/>
                  <a:gd name="T3" fmla="*/ 132 h 252"/>
                  <a:gd name="T4" fmla="*/ 65 w 107"/>
                  <a:gd name="T5" fmla="*/ 174 h 252"/>
                  <a:gd name="T6" fmla="*/ 36 w 107"/>
                  <a:gd name="T7" fmla="*/ 216 h 252"/>
                  <a:gd name="T8" fmla="*/ 0 w 107"/>
                  <a:gd name="T9" fmla="*/ 252 h 252"/>
                  <a:gd name="T10" fmla="*/ 18 w 107"/>
                  <a:gd name="T11" fmla="*/ 252 h 252"/>
                  <a:gd name="T12" fmla="*/ 53 w 107"/>
                  <a:gd name="T13" fmla="*/ 216 h 252"/>
                  <a:gd name="T14" fmla="*/ 83 w 107"/>
                  <a:gd name="T15" fmla="*/ 174 h 252"/>
                  <a:gd name="T16" fmla="*/ 101 w 107"/>
                  <a:gd name="T17" fmla="*/ 132 h 252"/>
                  <a:gd name="T18" fmla="*/ 107 w 107"/>
                  <a:gd name="T19" fmla="*/ 84 h 252"/>
                  <a:gd name="T20" fmla="*/ 101 w 107"/>
                  <a:gd name="T21" fmla="*/ 42 h 252"/>
                  <a:gd name="T22" fmla="*/ 89 w 107"/>
                  <a:gd name="T23" fmla="*/ 0 h 252"/>
                  <a:gd name="T24" fmla="*/ 65 w 107"/>
                  <a:gd name="T25" fmla="*/ 0 h 252"/>
                  <a:gd name="T26" fmla="*/ 83 w 107"/>
                  <a:gd name="T27" fmla="*/ 42 h 252"/>
                  <a:gd name="T28" fmla="*/ 89 w 107"/>
                  <a:gd name="T29" fmla="*/ 84 h 252"/>
                  <a:gd name="T30" fmla="*/ 89 w 107"/>
                  <a:gd name="T31" fmla="*/ 84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7" h="252">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rotWithShape="0">
                <a:gsLst>
                  <a:gs pos="0">
                    <a:schemeClr val="accent2"/>
                  </a:gs>
                  <a:gs pos="100000">
                    <a:schemeClr val="accent2">
                      <a:gamma/>
                      <a:shade val="81961"/>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defRPr/>
                </a:pPr>
                <a:endParaRPr lang="en-US" dirty="0">
                  <a:latin typeface="Arial" charset="0"/>
                  <a:cs typeface="+mn-cs"/>
                </a:endParaRPr>
              </a:p>
            </p:txBody>
          </p:sp>
          <p:sp>
            <p:nvSpPr>
              <p:cNvPr id="51" name="Freeform 29"/>
              <p:cNvSpPr>
                <a:spLocks/>
              </p:cNvSpPr>
              <p:nvPr/>
            </p:nvSpPr>
            <p:spPr bwMode="hidden">
              <a:xfrm>
                <a:off x="2068" y="3685"/>
                <a:ext cx="835" cy="150"/>
              </a:xfrm>
              <a:custGeom>
                <a:avLst/>
                <a:gdLst>
                  <a:gd name="T0" fmla="*/ 518 w 835"/>
                  <a:gd name="T1" fmla="*/ 18 h 150"/>
                  <a:gd name="T2" fmla="*/ 597 w 835"/>
                  <a:gd name="T3" fmla="*/ 24 h 150"/>
                  <a:gd name="T4" fmla="*/ 682 w 835"/>
                  <a:gd name="T5" fmla="*/ 30 h 150"/>
                  <a:gd name="T6" fmla="*/ 755 w 835"/>
                  <a:gd name="T7" fmla="*/ 42 h 150"/>
                  <a:gd name="T8" fmla="*/ 828 w 835"/>
                  <a:gd name="T9" fmla="*/ 60 h 150"/>
                  <a:gd name="T10" fmla="*/ 835 w 835"/>
                  <a:gd name="T11" fmla="*/ 42 h 150"/>
                  <a:gd name="T12" fmla="*/ 761 w 835"/>
                  <a:gd name="T13" fmla="*/ 24 h 150"/>
                  <a:gd name="T14" fmla="*/ 688 w 835"/>
                  <a:gd name="T15" fmla="*/ 12 h 150"/>
                  <a:gd name="T16" fmla="*/ 603 w 835"/>
                  <a:gd name="T17" fmla="*/ 6 h 150"/>
                  <a:gd name="T18" fmla="*/ 518 w 835"/>
                  <a:gd name="T19" fmla="*/ 0 h 150"/>
                  <a:gd name="T20" fmla="*/ 372 w 835"/>
                  <a:gd name="T21" fmla="*/ 12 h 150"/>
                  <a:gd name="T22" fmla="*/ 232 w 835"/>
                  <a:gd name="T23" fmla="*/ 36 h 150"/>
                  <a:gd name="T24" fmla="*/ 110 w 835"/>
                  <a:gd name="T25" fmla="*/ 78 h 150"/>
                  <a:gd name="T26" fmla="*/ 0 w 835"/>
                  <a:gd name="T27" fmla="*/ 132 h 150"/>
                  <a:gd name="T28" fmla="*/ 19 w 835"/>
                  <a:gd name="T29" fmla="*/ 150 h 150"/>
                  <a:gd name="T30" fmla="*/ 122 w 835"/>
                  <a:gd name="T31" fmla="*/ 96 h 150"/>
                  <a:gd name="T32" fmla="*/ 244 w 835"/>
                  <a:gd name="T33" fmla="*/ 54 h 150"/>
                  <a:gd name="T34" fmla="*/ 378 w 835"/>
                  <a:gd name="T35" fmla="*/ 30 h 150"/>
                  <a:gd name="T36" fmla="*/ 518 w 835"/>
                  <a:gd name="T37" fmla="*/ 18 h 150"/>
                  <a:gd name="T38" fmla="*/ 518 w 835"/>
                  <a:gd name="T39" fmla="*/ 18 h 150"/>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835" h="150">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52" name="Freeform 30"/>
              <p:cNvSpPr>
                <a:spLocks/>
              </p:cNvSpPr>
              <p:nvPr/>
            </p:nvSpPr>
            <p:spPr bwMode="hidden">
              <a:xfrm>
                <a:off x="1867" y="3853"/>
                <a:ext cx="171" cy="461"/>
              </a:xfrm>
              <a:custGeom>
                <a:avLst/>
                <a:gdLst>
                  <a:gd name="T0" fmla="*/ 31 w 171"/>
                  <a:gd name="T1" fmla="*/ 263 h 461"/>
                  <a:gd name="T2" fmla="*/ 43 w 171"/>
                  <a:gd name="T3" fmla="*/ 191 h 461"/>
                  <a:gd name="T4" fmla="*/ 67 w 171"/>
                  <a:gd name="T5" fmla="*/ 131 h 461"/>
                  <a:gd name="T6" fmla="*/ 116 w 171"/>
                  <a:gd name="T7" fmla="*/ 72 h 461"/>
                  <a:gd name="T8" fmla="*/ 171 w 171"/>
                  <a:gd name="T9" fmla="*/ 18 h 461"/>
                  <a:gd name="T10" fmla="*/ 153 w 171"/>
                  <a:gd name="T11" fmla="*/ 0 h 461"/>
                  <a:gd name="T12" fmla="*/ 86 w 171"/>
                  <a:gd name="T13" fmla="*/ 60 h 461"/>
                  <a:gd name="T14" fmla="*/ 43 w 171"/>
                  <a:gd name="T15" fmla="*/ 120 h 461"/>
                  <a:gd name="T16" fmla="*/ 13 w 171"/>
                  <a:gd name="T17" fmla="*/ 191 h 461"/>
                  <a:gd name="T18" fmla="*/ 0 w 171"/>
                  <a:gd name="T19" fmla="*/ 263 h 461"/>
                  <a:gd name="T20" fmla="*/ 6 w 171"/>
                  <a:gd name="T21" fmla="*/ 317 h 461"/>
                  <a:gd name="T22" fmla="*/ 25 w 171"/>
                  <a:gd name="T23" fmla="*/ 365 h 461"/>
                  <a:gd name="T24" fmla="*/ 49 w 171"/>
                  <a:gd name="T25" fmla="*/ 413 h 461"/>
                  <a:gd name="T26" fmla="*/ 86 w 171"/>
                  <a:gd name="T27" fmla="*/ 461 h 461"/>
                  <a:gd name="T28" fmla="*/ 122 w 171"/>
                  <a:gd name="T29" fmla="*/ 461 h 461"/>
                  <a:gd name="T30" fmla="*/ 86 w 171"/>
                  <a:gd name="T31" fmla="*/ 413 h 461"/>
                  <a:gd name="T32" fmla="*/ 55 w 171"/>
                  <a:gd name="T33" fmla="*/ 365 h 461"/>
                  <a:gd name="T34" fmla="*/ 37 w 171"/>
                  <a:gd name="T35" fmla="*/ 317 h 461"/>
                  <a:gd name="T36" fmla="*/ 31 w 171"/>
                  <a:gd name="T37" fmla="*/ 263 h 461"/>
                  <a:gd name="T38" fmla="*/ 31 w 171"/>
                  <a:gd name="T39" fmla="*/ 263 h 461"/>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171" h="46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53" name="Freeform 31"/>
              <p:cNvSpPr>
                <a:spLocks/>
              </p:cNvSpPr>
              <p:nvPr/>
            </p:nvSpPr>
            <p:spPr bwMode="hidden">
              <a:xfrm>
                <a:off x="2952" y="3751"/>
                <a:ext cx="360" cy="563"/>
              </a:xfrm>
              <a:custGeom>
                <a:avLst/>
                <a:gdLst>
                  <a:gd name="T0" fmla="*/ 360 w 360"/>
                  <a:gd name="T1" fmla="*/ 365 h 563"/>
                  <a:gd name="T2" fmla="*/ 353 w 360"/>
                  <a:gd name="T3" fmla="*/ 305 h 563"/>
                  <a:gd name="T4" fmla="*/ 335 w 360"/>
                  <a:gd name="T5" fmla="*/ 251 h 563"/>
                  <a:gd name="T6" fmla="*/ 305 w 360"/>
                  <a:gd name="T7" fmla="*/ 204 h 563"/>
                  <a:gd name="T8" fmla="*/ 262 w 360"/>
                  <a:gd name="T9" fmla="*/ 156 h 563"/>
                  <a:gd name="T10" fmla="*/ 213 w 360"/>
                  <a:gd name="T11" fmla="*/ 108 h 563"/>
                  <a:gd name="T12" fmla="*/ 159 w 360"/>
                  <a:gd name="T13" fmla="*/ 66 h 563"/>
                  <a:gd name="T14" fmla="*/ 92 w 360"/>
                  <a:gd name="T15" fmla="*/ 30 h 563"/>
                  <a:gd name="T16" fmla="*/ 19 w 360"/>
                  <a:gd name="T17" fmla="*/ 0 h 563"/>
                  <a:gd name="T18" fmla="*/ 0 w 360"/>
                  <a:gd name="T19" fmla="*/ 12 h 563"/>
                  <a:gd name="T20" fmla="*/ 67 w 360"/>
                  <a:gd name="T21" fmla="*/ 42 h 563"/>
                  <a:gd name="T22" fmla="*/ 134 w 360"/>
                  <a:gd name="T23" fmla="*/ 78 h 563"/>
                  <a:gd name="T24" fmla="*/ 189 w 360"/>
                  <a:gd name="T25" fmla="*/ 114 h 563"/>
                  <a:gd name="T26" fmla="*/ 238 w 360"/>
                  <a:gd name="T27" fmla="*/ 162 h 563"/>
                  <a:gd name="T28" fmla="*/ 274 w 360"/>
                  <a:gd name="T29" fmla="*/ 210 h 563"/>
                  <a:gd name="T30" fmla="*/ 299 w 360"/>
                  <a:gd name="T31" fmla="*/ 257 h 563"/>
                  <a:gd name="T32" fmla="*/ 317 w 360"/>
                  <a:gd name="T33" fmla="*/ 311 h 563"/>
                  <a:gd name="T34" fmla="*/ 323 w 360"/>
                  <a:gd name="T35" fmla="*/ 365 h 563"/>
                  <a:gd name="T36" fmla="*/ 317 w 360"/>
                  <a:gd name="T37" fmla="*/ 419 h 563"/>
                  <a:gd name="T38" fmla="*/ 299 w 360"/>
                  <a:gd name="T39" fmla="*/ 467 h 563"/>
                  <a:gd name="T40" fmla="*/ 274 w 360"/>
                  <a:gd name="T41" fmla="*/ 515 h 563"/>
                  <a:gd name="T42" fmla="*/ 238 w 360"/>
                  <a:gd name="T43" fmla="*/ 563 h 563"/>
                  <a:gd name="T44" fmla="*/ 268 w 360"/>
                  <a:gd name="T45" fmla="*/ 563 h 563"/>
                  <a:gd name="T46" fmla="*/ 311 w 360"/>
                  <a:gd name="T47" fmla="*/ 515 h 563"/>
                  <a:gd name="T48" fmla="*/ 335 w 360"/>
                  <a:gd name="T49" fmla="*/ 467 h 563"/>
                  <a:gd name="T50" fmla="*/ 353 w 360"/>
                  <a:gd name="T51" fmla="*/ 419 h 563"/>
                  <a:gd name="T52" fmla="*/ 360 w 360"/>
                  <a:gd name="T53" fmla="*/ 365 h 563"/>
                  <a:gd name="T54" fmla="*/ 360 w 360"/>
                  <a:gd name="T55" fmla="*/ 365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0" h="563">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defRPr/>
                </a:pPr>
                <a:endParaRPr lang="en-US" dirty="0">
                  <a:latin typeface="Arial" charset="0"/>
                  <a:cs typeface="+mn-cs"/>
                </a:endParaRPr>
              </a:p>
            </p:txBody>
          </p:sp>
          <p:sp>
            <p:nvSpPr>
              <p:cNvPr id="54" name="Freeform 32"/>
              <p:cNvSpPr>
                <a:spLocks/>
              </p:cNvSpPr>
              <p:nvPr/>
            </p:nvSpPr>
            <p:spPr bwMode="hidden">
              <a:xfrm>
                <a:off x="2318" y="3631"/>
                <a:ext cx="1077" cy="425"/>
              </a:xfrm>
              <a:custGeom>
                <a:avLst/>
                <a:gdLst>
                  <a:gd name="T0" fmla="*/ 1053 w 1078"/>
                  <a:gd name="T1" fmla="*/ 425 h 425"/>
                  <a:gd name="T2" fmla="*/ 1078 w 1078"/>
                  <a:gd name="T3" fmla="*/ 419 h 425"/>
                  <a:gd name="T4" fmla="*/ 1066 w 1078"/>
                  <a:gd name="T5" fmla="*/ 377 h 425"/>
                  <a:gd name="T6" fmla="*/ 1047 w 1078"/>
                  <a:gd name="T7" fmla="*/ 336 h 425"/>
                  <a:gd name="T8" fmla="*/ 986 w 1078"/>
                  <a:gd name="T9" fmla="*/ 252 h 425"/>
                  <a:gd name="T10" fmla="*/ 907 w 1078"/>
                  <a:gd name="T11" fmla="*/ 180 h 425"/>
                  <a:gd name="T12" fmla="*/ 810 w 1078"/>
                  <a:gd name="T13" fmla="*/ 120 h 425"/>
                  <a:gd name="T14" fmla="*/ 694 w 1078"/>
                  <a:gd name="T15" fmla="*/ 72 h 425"/>
                  <a:gd name="T16" fmla="*/ 560 w 1078"/>
                  <a:gd name="T17" fmla="*/ 30 h 425"/>
                  <a:gd name="T18" fmla="*/ 420 w 1078"/>
                  <a:gd name="T19" fmla="*/ 6 h 425"/>
                  <a:gd name="T20" fmla="*/ 268 w 1078"/>
                  <a:gd name="T21" fmla="*/ 0 h 425"/>
                  <a:gd name="T22" fmla="*/ 134 w 1078"/>
                  <a:gd name="T23" fmla="*/ 6 h 425"/>
                  <a:gd name="T24" fmla="*/ 0 w 1078"/>
                  <a:gd name="T25" fmla="*/ 24 h 425"/>
                  <a:gd name="T26" fmla="*/ 12 w 1078"/>
                  <a:gd name="T27" fmla="*/ 36 h 425"/>
                  <a:gd name="T28" fmla="*/ 134 w 1078"/>
                  <a:gd name="T29" fmla="*/ 18 h 425"/>
                  <a:gd name="T30" fmla="*/ 268 w 1078"/>
                  <a:gd name="T31" fmla="*/ 12 h 425"/>
                  <a:gd name="T32" fmla="*/ 420 w 1078"/>
                  <a:gd name="T33" fmla="*/ 18 h 425"/>
                  <a:gd name="T34" fmla="*/ 554 w 1078"/>
                  <a:gd name="T35" fmla="*/ 42 h 425"/>
                  <a:gd name="T36" fmla="*/ 682 w 1078"/>
                  <a:gd name="T37" fmla="*/ 84 h 425"/>
                  <a:gd name="T38" fmla="*/ 798 w 1078"/>
                  <a:gd name="T39" fmla="*/ 132 h 425"/>
                  <a:gd name="T40" fmla="*/ 895 w 1078"/>
                  <a:gd name="T41" fmla="*/ 192 h 425"/>
                  <a:gd name="T42" fmla="*/ 968 w 1078"/>
                  <a:gd name="T43" fmla="*/ 264 h 425"/>
                  <a:gd name="T44" fmla="*/ 999 w 1078"/>
                  <a:gd name="T45" fmla="*/ 300 h 425"/>
                  <a:gd name="T46" fmla="*/ 1023 w 1078"/>
                  <a:gd name="T47" fmla="*/ 342 h 425"/>
                  <a:gd name="T48" fmla="*/ 1041 w 1078"/>
                  <a:gd name="T49" fmla="*/ 383 h 425"/>
                  <a:gd name="T50" fmla="*/ 1053 w 1078"/>
                  <a:gd name="T51" fmla="*/ 425 h 425"/>
                  <a:gd name="T52" fmla="*/ 1053 w 1078"/>
                  <a:gd name="T53" fmla="*/ 425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8" h="425">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defRPr/>
                </a:pPr>
                <a:endParaRPr lang="en-US" dirty="0">
                  <a:latin typeface="Arial" charset="0"/>
                  <a:cs typeface="+mn-cs"/>
                </a:endParaRPr>
              </a:p>
            </p:txBody>
          </p:sp>
          <p:sp>
            <p:nvSpPr>
              <p:cNvPr id="55" name="Freeform 33"/>
              <p:cNvSpPr>
                <a:spLocks/>
              </p:cNvSpPr>
              <p:nvPr/>
            </p:nvSpPr>
            <p:spPr bwMode="hidden">
              <a:xfrm>
                <a:off x="3304" y="4080"/>
                <a:ext cx="101" cy="234"/>
              </a:xfrm>
              <a:custGeom>
                <a:avLst/>
                <a:gdLst>
                  <a:gd name="T0" fmla="*/ 0 w 98"/>
                  <a:gd name="T1" fmla="*/ 234 h 234"/>
                  <a:gd name="T2" fmla="*/ 25 w 98"/>
                  <a:gd name="T3" fmla="*/ 234 h 234"/>
                  <a:gd name="T4" fmla="*/ 55 w 98"/>
                  <a:gd name="T5" fmla="*/ 186 h 234"/>
                  <a:gd name="T6" fmla="*/ 80 w 98"/>
                  <a:gd name="T7" fmla="*/ 138 h 234"/>
                  <a:gd name="T8" fmla="*/ 92 w 98"/>
                  <a:gd name="T9" fmla="*/ 90 h 234"/>
                  <a:gd name="T10" fmla="*/ 98 w 98"/>
                  <a:gd name="T11" fmla="*/ 36 h 234"/>
                  <a:gd name="T12" fmla="*/ 98 w 98"/>
                  <a:gd name="T13" fmla="*/ 0 h 234"/>
                  <a:gd name="T14" fmla="*/ 74 w 98"/>
                  <a:gd name="T15" fmla="*/ 0 h 234"/>
                  <a:gd name="T16" fmla="*/ 74 w 98"/>
                  <a:gd name="T17" fmla="*/ 36 h 234"/>
                  <a:gd name="T18" fmla="*/ 67 w 98"/>
                  <a:gd name="T19" fmla="*/ 90 h 234"/>
                  <a:gd name="T20" fmla="*/ 55 w 98"/>
                  <a:gd name="T21" fmla="*/ 138 h 234"/>
                  <a:gd name="T22" fmla="*/ 31 w 98"/>
                  <a:gd name="T23" fmla="*/ 186 h 234"/>
                  <a:gd name="T24" fmla="*/ 0 w 98"/>
                  <a:gd name="T25" fmla="*/ 234 h 234"/>
                  <a:gd name="T26" fmla="*/ 0 w 98"/>
                  <a:gd name="T2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234">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defRPr/>
                </a:pPr>
                <a:endParaRPr lang="en-US" dirty="0">
                  <a:latin typeface="Arial" charset="0"/>
                  <a:cs typeface="+mn-cs"/>
                </a:endParaRPr>
              </a:p>
            </p:txBody>
          </p:sp>
          <p:sp>
            <p:nvSpPr>
              <p:cNvPr id="56" name="Freeform 34"/>
              <p:cNvSpPr>
                <a:spLocks/>
              </p:cNvSpPr>
              <p:nvPr/>
            </p:nvSpPr>
            <p:spPr bwMode="hidden">
              <a:xfrm>
                <a:off x="1776" y="3673"/>
                <a:ext cx="481" cy="641"/>
              </a:xfrm>
              <a:custGeom>
                <a:avLst/>
                <a:gdLst>
                  <a:gd name="T0" fmla="*/ 18 w 481"/>
                  <a:gd name="T1" fmla="*/ 443 h 641"/>
                  <a:gd name="T2" fmla="*/ 24 w 481"/>
                  <a:gd name="T3" fmla="*/ 371 h 641"/>
                  <a:gd name="T4" fmla="*/ 55 w 481"/>
                  <a:gd name="T5" fmla="*/ 305 h 641"/>
                  <a:gd name="T6" fmla="*/ 91 w 481"/>
                  <a:gd name="T7" fmla="*/ 246 h 641"/>
                  <a:gd name="T8" fmla="*/ 146 w 481"/>
                  <a:gd name="T9" fmla="*/ 186 h 641"/>
                  <a:gd name="T10" fmla="*/ 213 w 481"/>
                  <a:gd name="T11" fmla="*/ 132 h 641"/>
                  <a:gd name="T12" fmla="*/ 292 w 481"/>
                  <a:gd name="T13" fmla="*/ 84 h 641"/>
                  <a:gd name="T14" fmla="*/ 384 w 481"/>
                  <a:gd name="T15" fmla="*/ 48 h 641"/>
                  <a:gd name="T16" fmla="*/ 481 w 481"/>
                  <a:gd name="T17" fmla="*/ 12 h 641"/>
                  <a:gd name="T18" fmla="*/ 457 w 481"/>
                  <a:gd name="T19" fmla="*/ 0 h 641"/>
                  <a:gd name="T20" fmla="*/ 359 w 481"/>
                  <a:gd name="T21" fmla="*/ 36 h 641"/>
                  <a:gd name="T22" fmla="*/ 274 w 481"/>
                  <a:gd name="T23" fmla="*/ 78 h 641"/>
                  <a:gd name="T24" fmla="*/ 195 w 481"/>
                  <a:gd name="T25" fmla="*/ 126 h 641"/>
                  <a:gd name="T26" fmla="*/ 128 w 481"/>
                  <a:gd name="T27" fmla="*/ 180 h 641"/>
                  <a:gd name="T28" fmla="*/ 73 w 481"/>
                  <a:gd name="T29" fmla="*/ 240 h 641"/>
                  <a:gd name="T30" fmla="*/ 37 w 481"/>
                  <a:gd name="T31" fmla="*/ 305 h 641"/>
                  <a:gd name="T32" fmla="*/ 6 w 481"/>
                  <a:gd name="T33" fmla="*/ 371 h 641"/>
                  <a:gd name="T34" fmla="*/ 0 w 481"/>
                  <a:gd name="T35" fmla="*/ 443 h 641"/>
                  <a:gd name="T36" fmla="*/ 6 w 481"/>
                  <a:gd name="T37" fmla="*/ 497 h 641"/>
                  <a:gd name="T38" fmla="*/ 18 w 481"/>
                  <a:gd name="T39" fmla="*/ 545 h 641"/>
                  <a:gd name="T40" fmla="*/ 43 w 481"/>
                  <a:gd name="T41" fmla="*/ 593 h 641"/>
                  <a:gd name="T42" fmla="*/ 73 w 481"/>
                  <a:gd name="T43" fmla="*/ 641 h 641"/>
                  <a:gd name="T44" fmla="*/ 97 w 481"/>
                  <a:gd name="T45" fmla="*/ 641 h 641"/>
                  <a:gd name="T46" fmla="*/ 67 w 481"/>
                  <a:gd name="T47" fmla="*/ 593 h 641"/>
                  <a:gd name="T48" fmla="*/ 43 w 481"/>
                  <a:gd name="T49" fmla="*/ 545 h 641"/>
                  <a:gd name="T50" fmla="*/ 24 w 481"/>
                  <a:gd name="T51" fmla="*/ 497 h 641"/>
                  <a:gd name="T52" fmla="*/ 18 w 481"/>
                  <a:gd name="T53" fmla="*/ 443 h 641"/>
                  <a:gd name="T54" fmla="*/ 18 w 481"/>
                  <a:gd name="T55" fmla="*/ 443 h 641"/>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481" h="64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grpSp>
        <p:grpSp>
          <p:nvGrpSpPr>
            <p:cNvPr id="8" name="Group 35"/>
            <p:cNvGrpSpPr>
              <a:grpSpLocks/>
            </p:cNvGrpSpPr>
            <p:nvPr userDrawn="1"/>
          </p:nvGrpSpPr>
          <p:grpSpPr bwMode="auto">
            <a:xfrm>
              <a:off x="4128" y="3360"/>
              <a:ext cx="1351" cy="821"/>
              <a:chOff x="4128" y="3360"/>
              <a:chExt cx="1351" cy="821"/>
            </a:xfrm>
          </p:grpSpPr>
          <p:sp>
            <p:nvSpPr>
              <p:cNvPr id="22" name="Freeform 36"/>
              <p:cNvSpPr>
                <a:spLocks noEditPoints="1"/>
              </p:cNvSpPr>
              <p:nvPr/>
            </p:nvSpPr>
            <p:spPr bwMode="hidden">
              <a:xfrm>
                <a:off x="4200" y="3402"/>
                <a:ext cx="1201" cy="731"/>
              </a:xfrm>
              <a:custGeom>
                <a:avLst/>
                <a:gdLst>
                  <a:gd name="T0" fmla="*/ 484 w 1201"/>
                  <a:gd name="T1" fmla="*/ 6 h 731"/>
                  <a:gd name="T2" fmla="*/ 263 w 1201"/>
                  <a:gd name="T3" fmla="*/ 60 h 731"/>
                  <a:gd name="T4" fmla="*/ 101 w 1201"/>
                  <a:gd name="T5" fmla="*/ 162 h 731"/>
                  <a:gd name="T6" fmla="*/ 12 w 1201"/>
                  <a:gd name="T7" fmla="*/ 294 h 731"/>
                  <a:gd name="T8" fmla="*/ 0 w 1201"/>
                  <a:gd name="T9" fmla="*/ 366 h 731"/>
                  <a:gd name="T10" fmla="*/ 12 w 1201"/>
                  <a:gd name="T11" fmla="*/ 437 h 731"/>
                  <a:gd name="T12" fmla="*/ 101 w 1201"/>
                  <a:gd name="T13" fmla="*/ 569 h 731"/>
                  <a:gd name="T14" fmla="*/ 263 w 1201"/>
                  <a:gd name="T15" fmla="*/ 671 h 731"/>
                  <a:gd name="T16" fmla="*/ 484 w 1201"/>
                  <a:gd name="T17" fmla="*/ 725 h 731"/>
                  <a:gd name="T18" fmla="*/ 723 w 1201"/>
                  <a:gd name="T19" fmla="*/ 725 h 731"/>
                  <a:gd name="T20" fmla="*/ 938 w 1201"/>
                  <a:gd name="T21" fmla="*/ 671 h 731"/>
                  <a:gd name="T22" fmla="*/ 1100 w 1201"/>
                  <a:gd name="T23" fmla="*/ 569 h 731"/>
                  <a:gd name="T24" fmla="*/ 1189 w 1201"/>
                  <a:gd name="T25" fmla="*/ 437 h 731"/>
                  <a:gd name="T26" fmla="*/ 1201 w 1201"/>
                  <a:gd name="T27" fmla="*/ 366 h 731"/>
                  <a:gd name="T28" fmla="*/ 1189 w 1201"/>
                  <a:gd name="T29" fmla="*/ 294 h 731"/>
                  <a:gd name="T30" fmla="*/ 1100 w 1201"/>
                  <a:gd name="T31" fmla="*/ 162 h 731"/>
                  <a:gd name="T32" fmla="*/ 938 w 1201"/>
                  <a:gd name="T33" fmla="*/ 60 h 731"/>
                  <a:gd name="T34" fmla="*/ 723 w 1201"/>
                  <a:gd name="T35" fmla="*/ 6 h 731"/>
                  <a:gd name="T36" fmla="*/ 604 w 1201"/>
                  <a:gd name="T37" fmla="*/ 0 h 731"/>
                  <a:gd name="T38" fmla="*/ 490 w 1201"/>
                  <a:gd name="T39" fmla="*/ 701 h 731"/>
                  <a:gd name="T40" fmla="*/ 287 w 1201"/>
                  <a:gd name="T41" fmla="*/ 647 h 731"/>
                  <a:gd name="T42" fmla="*/ 131 w 1201"/>
                  <a:gd name="T43" fmla="*/ 557 h 731"/>
                  <a:gd name="T44" fmla="*/ 48 w 1201"/>
                  <a:gd name="T45" fmla="*/ 437 h 731"/>
                  <a:gd name="T46" fmla="*/ 36 w 1201"/>
                  <a:gd name="T47" fmla="*/ 366 h 731"/>
                  <a:gd name="T48" fmla="*/ 48 w 1201"/>
                  <a:gd name="T49" fmla="*/ 300 h 731"/>
                  <a:gd name="T50" fmla="*/ 131 w 1201"/>
                  <a:gd name="T51" fmla="*/ 174 h 731"/>
                  <a:gd name="T52" fmla="*/ 287 w 1201"/>
                  <a:gd name="T53" fmla="*/ 84 h 731"/>
                  <a:gd name="T54" fmla="*/ 490 w 1201"/>
                  <a:gd name="T55" fmla="*/ 30 h 731"/>
                  <a:gd name="T56" fmla="*/ 717 w 1201"/>
                  <a:gd name="T57" fmla="*/ 30 h 731"/>
                  <a:gd name="T58" fmla="*/ 920 w 1201"/>
                  <a:gd name="T59" fmla="*/ 84 h 731"/>
                  <a:gd name="T60" fmla="*/ 1070 w 1201"/>
                  <a:gd name="T61" fmla="*/ 174 h 731"/>
                  <a:gd name="T62" fmla="*/ 1153 w 1201"/>
                  <a:gd name="T63" fmla="*/ 300 h 731"/>
                  <a:gd name="T64" fmla="*/ 1153 w 1201"/>
                  <a:gd name="T65" fmla="*/ 437 h 731"/>
                  <a:gd name="T66" fmla="*/ 1070 w 1201"/>
                  <a:gd name="T67" fmla="*/ 557 h 731"/>
                  <a:gd name="T68" fmla="*/ 920 w 1201"/>
                  <a:gd name="T69" fmla="*/ 647 h 731"/>
                  <a:gd name="T70" fmla="*/ 717 w 1201"/>
                  <a:gd name="T71" fmla="*/ 701 h 731"/>
                  <a:gd name="T72" fmla="*/ 604 w 1201"/>
                  <a:gd name="T73" fmla="*/ 707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01" h="73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defRPr/>
                </a:pPr>
                <a:endParaRPr lang="en-US" dirty="0">
                  <a:latin typeface="Arial" charset="0"/>
                  <a:cs typeface="+mn-cs"/>
                </a:endParaRPr>
              </a:p>
            </p:txBody>
          </p:sp>
          <p:sp>
            <p:nvSpPr>
              <p:cNvPr id="23" name="Freeform 37"/>
              <p:cNvSpPr>
                <a:spLocks/>
              </p:cNvSpPr>
              <p:nvPr/>
            </p:nvSpPr>
            <p:spPr bwMode="hidden">
              <a:xfrm>
                <a:off x="4128" y="3366"/>
                <a:ext cx="544" cy="737"/>
              </a:xfrm>
              <a:custGeom>
                <a:avLst/>
                <a:gdLst>
                  <a:gd name="T0" fmla="*/ 24 w 544"/>
                  <a:gd name="T1" fmla="*/ 402 h 737"/>
                  <a:gd name="T2" fmla="*/ 36 w 544"/>
                  <a:gd name="T3" fmla="*/ 330 h 737"/>
                  <a:gd name="T4" fmla="*/ 66 w 544"/>
                  <a:gd name="T5" fmla="*/ 264 h 737"/>
                  <a:gd name="T6" fmla="*/ 108 w 544"/>
                  <a:gd name="T7" fmla="*/ 204 h 737"/>
                  <a:gd name="T8" fmla="*/ 173 w 544"/>
                  <a:gd name="T9" fmla="*/ 150 h 737"/>
                  <a:gd name="T10" fmla="*/ 251 w 544"/>
                  <a:gd name="T11" fmla="*/ 102 h 737"/>
                  <a:gd name="T12" fmla="*/ 335 w 544"/>
                  <a:gd name="T13" fmla="*/ 60 h 737"/>
                  <a:gd name="T14" fmla="*/ 436 w 544"/>
                  <a:gd name="T15" fmla="*/ 30 h 737"/>
                  <a:gd name="T16" fmla="*/ 544 w 544"/>
                  <a:gd name="T17" fmla="*/ 12 h 737"/>
                  <a:gd name="T18" fmla="*/ 544 w 544"/>
                  <a:gd name="T19" fmla="*/ 0 h 737"/>
                  <a:gd name="T20" fmla="*/ 430 w 544"/>
                  <a:gd name="T21" fmla="*/ 18 h 737"/>
                  <a:gd name="T22" fmla="*/ 329 w 544"/>
                  <a:gd name="T23" fmla="*/ 48 h 737"/>
                  <a:gd name="T24" fmla="*/ 233 w 544"/>
                  <a:gd name="T25" fmla="*/ 90 h 737"/>
                  <a:gd name="T26" fmla="*/ 155 w 544"/>
                  <a:gd name="T27" fmla="*/ 138 h 737"/>
                  <a:gd name="T28" fmla="*/ 90 w 544"/>
                  <a:gd name="T29" fmla="*/ 198 h 737"/>
                  <a:gd name="T30" fmla="*/ 42 w 544"/>
                  <a:gd name="T31" fmla="*/ 258 h 737"/>
                  <a:gd name="T32" fmla="*/ 12 w 544"/>
                  <a:gd name="T33" fmla="*/ 330 h 737"/>
                  <a:gd name="T34" fmla="*/ 0 w 544"/>
                  <a:gd name="T35" fmla="*/ 402 h 737"/>
                  <a:gd name="T36" fmla="*/ 6 w 544"/>
                  <a:gd name="T37" fmla="*/ 455 h 737"/>
                  <a:gd name="T38" fmla="*/ 18 w 544"/>
                  <a:gd name="T39" fmla="*/ 503 h 737"/>
                  <a:gd name="T40" fmla="*/ 42 w 544"/>
                  <a:gd name="T41" fmla="*/ 545 h 737"/>
                  <a:gd name="T42" fmla="*/ 78 w 544"/>
                  <a:gd name="T43" fmla="*/ 593 h 737"/>
                  <a:gd name="T44" fmla="*/ 114 w 544"/>
                  <a:gd name="T45" fmla="*/ 635 h 737"/>
                  <a:gd name="T46" fmla="*/ 161 w 544"/>
                  <a:gd name="T47" fmla="*/ 671 h 737"/>
                  <a:gd name="T48" fmla="*/ 221 w 544"/>
                  <a:gd name="T49" fmla="*/ 707 h 737"/>
                  <a:gd name="T50" fmla="*/ 281 w 544"/>
                  <a:gd name="T51" fmla="*/ 737 h 737"/>
                  <a:gd name="T52" fmla="*/ 323 w 544"/>
                  <a:gd name="T53" fmla="*/ 737 h 737"/>
                  <a:gd name="T54" fmla="*/ 257 w 544"/>
                  <a:gd name="T55" fmla="*/ 707 h 737"/>
                  <a:gd name="T56" fmla="*/ 203 w 544"/>
                  <a:gd name="T57" fmla="*/ 671 h 737"/>
                  <a:gd name="T58" fmla="*/ 149 w 544"/>
                  <a:gd name="T59" fmla="*/ 635 h 737"/>
                  <a:gd name="T60" fmla="*/ 108 w 544"/>
                  <a:gd name="T61" fmla="*/ 593 h 737"/>
                  <a:gd name="T62" fmla="*/ 72 w 544"/>
                  <a:gd name="T63" fmla="*/ 551 h 737"/>
                  <a:gd name="T64" fmla="*/ 48 w 544"/>
                  <a:gd name="T65" fmla="*/ 503 h 737"/>
                  <a:gd name="T66" fmla="*/ 30 w 544"/>
                  <a:gd name="T67" fmla="*/ 455 h 737"/>
                  <a:gd name="T68" fmla="*/ 24 w 544"/>
                  <a:gd name="T69" fmla="*/ 402 h 737"/>
                  <a:gd name="T70" fmla="*/ 24 w 544"/>
                  <a:gd name="T71" fmla="*/ 402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4" h="737">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defRPr/>
                </a:pPr>
                <a:endParaRPr lang="en-US" dirty="0">
                  <a:latin typeface="Arial" charset="0"/>
                  <a:cs typeface="+mn-cs"/>
                </a:endParaRPr>
              </a:p>
            </p:txBody>
          </p:sp>
          <p:sp>
            <p:nvSpPr>
              <p:cNvPr id="24" name="Freeform 38"/>
              <p:cNvSpPr>
                <a:spLocks/>
              </p:cNvSpPr>
              <p:nvPr/>
            </p:nvSpPr>
            <p:spPr bwMode="hidden">
              <a:xfrm>
                <a:off x="4792" y="3360"/>
                <a:ext cx="609" cy="252"/>
              </a:xfrm>
              <a:custGeom>
                <a:avLst/>
                <a:gdLst>
                  <a:gd name="T0" fmla="*/ 12 w 609"/>
                  <a:gd name="T1" fmla="*/ 12 h 252"/>
                  <a:gd name="T2" fmla="*/ 113 w 609"/>
                  <a:gd name="T3" fmla="*/ 18 h 252"/>
                  <a:gd name="T4" fmla="*/ 203 w 609"/>
                  <a:gd name="T5" fmla="*/ 30 h 252"/>
                  <a:gd name="T6" fmla="*/ 292 w 609"/>
                  <a:gd name="T7" fmla="*/ 48 h 252"/>
                  <a:gd name="T8" fmla="*/ 376 w 609"/>
                  <a:gd name="T9" fmla="*/ 78 h 252"/>
                  <a:gd name="T10" fmla="*/ 448 w 609"/>
                  <a:gd name="T11" fmla="*/ 114 h 252"/>
                  <a:gd name="T12" fmla="*/ 514 w 609"/>
                  <a:gd name="T13" fmla="*/ 156 h 252"/>
                  <a:gd name="T14" fmla="*/ 567 w 609"/>
                  <a:gd name="T15" fmla="*/ 198 h 252"/>
                  <a:gd name="T16" fmla="*/ 609 w 609"/>
                  <a:gd name="T17" fmla="*/ 252 h 252"/>
                  <a:gd name="T18" fmla="*/ 609 w 609"/>
                  <a:gd name="T19" fmla="*/ 216 h 252"/>
                  <a:gd name="T20" fmla="*/ 561 w 609"/>
                  <a:gd name="T21" fmla="*/ 168 h 252"/>
                  <a:gd name="T22" fmla="*/ 502 w 609"/>
                  <a:gd name="T23" fmla="*/ 126 h 252"/>
                  <a:gd name="T24" fmla="*/ 436 w 609"/>
                  <a:gd name="T25" fmla="*/ 90 h 252"/>
                  <a:gd name="T26" fmla="*/ 364 w 609"/>
                  <a:gd name="T27" fmla="*/ 60 h 252"/>
                  <a:gd name="T28" fmla="*/ 286 w 609"/>
                  <a:gd name="T29" fmla="*/ 36 h 252"/>
                  <a:gd name="T30" fmla="*/ 197 w 609"/>
                  <a:gd name="T31" fmla="*/ 18 h 252"/>
                  <a:gd name="T32" fmla="*/ 107 w 609"/>
                  <a:gd name="T33" fmla="*/ 6 h 252"/>
                  <a:gd name="T34" fmla="*/ 12 w 609"/>
                  <a:gd name="T35" fmla="*/ 0 h 252"/>
                  <a:gd name="T36" fmla="*/ 6 w 609"/>
                  <a:gd name="T37" fmla="*/ 0 h 252"/>
                  <a:gd name="T38" fmla="*/ 0 w 609"/>
                  <a:gd name="T39" fmla="*/ 0 h 252"/>
                  <a:gd name="T40" fmla="*/ 0 w 609"/>
                  <a:gd name="T41" fmla="*/ 12 h 252"/>
                  <a:gd name="T42" fmla="*/ 6 w 609"/>
                  <a:gd name="T43" fmla="*/ 12 h 252"/>
                  <a:gd name="T44" fmla="*/ 12 w 609"/>
                  <a:gd name="T45" fmla="*/ 12 h 252"/>
                  <a:gd name="T46" fmla="*/ 12 w 609"/>
                  <a:gd name="T47" fmla="*/ 1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09" h="252">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rotWithShape="0">
                <a:gsLst>
                  <a:gs pos="0">
                    <a:schemeClr val="accent2">
                      <a:gamma/>
                      <a:tint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defRPr/>
                </a:pPr>
                <a:endParaRPr lang="en-US" dirty="0">
                  <a:latin typeface="Arial" charset="0"/>
                  <a:cs typeface="+mn-cs"/>
                </a:endParaRPr>
              </a:p>
            </p:txBody>
          </p:sp>
          <p:sp>
            <p:nvSpPr>
              <p:cNvPr id="25" name="Freeform 39"/>
              <p:cNvSpPr>
                <a:spLocks/>
              </p:cNvSpPr>
              <p:nvPr/>
            </p:nvSpPr>
            <p:spPr bwMode="hidden">
              <a:xfrm>
                <a:off x="5245" y="4007"/>
                <a:ext cx="72" cy="54"/>
              </a:xfrm>
              <a:custGeom>
                <a:avLst/>
                <a:gdLst>
                  <a:gd name="T0" fmla="*/ 72 w 72"/>
                  <a:gd name="T1" fmla="*/ 0 h 54"/>
                  <a:gd name="T2" fmla="*/ 36 w 72"/>
                  <a:gd name="T3" fmla="*/ 30 h 54"/>
                  <a:gd name="T4" fmla="*/ 0 w 72"/>
                  <a:gd name="T5" fmla="*/ 54 h 54"/>
                  <a:gd name="T6" fmla="*/ 36 w 72"/>
                  <a:gd name="T7" fmla="*/ 54 h 54"/>
                  <a:gd name="T8" fmla="*/ 54 w 72"/>
                  <a:gd name="T9" fmla="*/ 42 h 54"/>
                  <a:gd name="T10" fmla="*/ 72 w 72"/>
                  <a:gd name="T11" fmla="*/ 24 h 54"/>
                  <a:gd name="T12" fmla="*/ 72 w 72"/>
                  <a:gd name="T13" fmla="*/ 24 h 54"/>
                  <a:gd name="T14" fmla="*/ 72 w 72"/>
                  <a:gd name="T15" fmla="*/ 0 h 54"/>
                  <a:gd name="T16" fmla="*/ 72 w 72"/>
                  <a:gd name="T1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4">
                    <a:moveTo>
                      <a:pt x="72" y="0"/>
                    </a:moveTo>
                    <a:lnTo>
                      <a:pt x="36" y="30"/>
                    </a:lnTo>
                    <a:lnTo>
                      <a:pt x="0" y="54"/>
                    </a:lnTo>
                    <a:lnTo>
                      <a:pt x="36" y="54"/>
                    </a:lnTo>
                    <a:lnTo>
                      <a:pt x="54" y="42"/>
                    </a:lnTo>
                    <a:lnTo>
                      <a:pt x="72" y="24"/>
                    </a:lnTo>
                    <a:lnTo>
                      <a:pt x="72" y="24"/>
                    </a:lnTo>
                    <a:lnTo>
                      <a:pt x="72" y="0"/>
                    </a:lnTo>
                    <a:lnTo>
                      <a:pt x="72" y="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defRPr/>
                </a:pPr>
                <a:endParaRPr lang="en-US" dirty="0">
                  <a:latin typeface="Arial" charset="0"/>
                  <a:cs typeface="+mn-cs"/>
                </a:endParaRPr>
              </a:p>
            </p:txBody>
          </p:sp>
          <p:sp>
            <p:nvSpPr>
              <p:cNvPr id="26" name="Freeform 40"/>
              <p:cNvSpPr>
                <a:spLocks/>
              </p:cNvSpPr>
              <p:nvPr/>
            </p:nvSpPr>
            <p:spPr bwMode="hidden">
              <a:xfrm>
                <a:off x="4505" y="4073"/>
                <a:ext cx="704" cy="108"/>
              </a:xfrm>
              <a:custGeom>
                <a:avLst/>
                <a:gdLst>
                  <a:gd name="T0" fmla="*/ 299 w 705"/>
                  <a:gd name="T1" fmla="*/ 90 h 108"/>
                  <a:gd name="T2" fmla="*/ 221 w 705"/>
                  <a:gd name="T3" fmla="*/ 90 h 108"/>
                  <a:gd name="T4" fmla="*/ 143 w 705"/>
                  <a:gd name="T5" fmla="*/ 78 h 108"/>
                  <a:gd name="T6" fmla="*/ 0 w 705"/>
                  <a:gd name="T7" fmla="*/ 48 h 108"/>
                  <a:gd name="T8" fmla="*/ 0 w 705"/>
                  <a:gd name="T9" fmla="*/ 66 h 108"/>
                  <a:gd name="T10" fmla="*/ 143 w 705"/>
                  <a:gd name="T11" fmla="*/ 96 h 108"/>
                  <a:gd name="T12" fmla="*/ 221 w 705"/>
                  <a:gd name="T13" fmla="*/ 108 h 108"/>
                  <a:gd name="T14" fmla="*/ 299 w 705"/>
                  <a:gd name="T15" fmla="*/ 108 h 108"/>
                  <a:gd name="T16" fmla="*/ 412 w 705"/>
                  <a:gd name="T17" fmla="*/ 102 h 108"/>
                  <a:gd name="T18" fmla="*/ 520 w 705"/>
                  <a:gd name="T19" fmla="*/ 84 h 108"/>
                  <a:gd name="T20" fmla="*/ 615 w 705"/>
                  <a:gd name="T21" fmla="*/ 60 h 108"/>
                  <a:gd name="T22" fmla="*/ 705 w 705"/>
                  <a:gd name="T23" fmla="*/ 24 h 108"/>
                  <a:gd name="T24" fmla="*/ 705 w 705"/>
                  <a:gd name="T25" fmla="*/ 0 h 108"/>
                  <a:gd name="T26" fmla="*/ 615 w 705"/>
                  <a:gd name="T27" fmla="*/ 42 h 108"/>
                  <a:gd name="T28" fmla="*/ 520 w 705"/>
                  <a:gd name="T29" fmla="*/ 66 h 108"/>
                  <a:gd name="T30" fmla="*/ 412 w 705"/>
                  <a:gd name="T31" fmla="*/ 84 h 108"/>
                  <a:gd name="T32" fmla="*/ 299 w 705"/>
                  <a:gd name="T33" fmla="*/ 90 h 108"/>
                  <a:gd name="T34" fmla="*/ 299 w 705"/>
                  <a:gd name="T35" fmla="*/ 9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5" h="108">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defRPr/>
                </a:pPr>
                <a:endParaRPr lang="en-US" dirty="0">
                  <a:latin typeface="Arial" charset="0"/>
                  <a:cs typeface="+mn-cs"/>
                </a:endParaRPr>
              </a:p>
            </p:txBody>
          </p:sp>
          <p:sp>
            <p:nvSpPr>
              <p:cNvPr id="27" name="Freeform 41"/>
              <p:cNvSpPr>
                <a:spLocks/>
              </p:cNvSpPr>
              <p:nvPr/>
            </p:nvSpPr>
            <p:spPr bwMode="hidden">
              <a:xfrm>
                <a:off x="5336" y="3654"/>
                <a:ext cx="143" cy="341"/>
              </a:xfrm>
              <a:custGeom>
                <a:avLst/>
                <a:gdLst>
                  <a:gd name="T0" fmla="*/ 119 w 143"/>
                  <a:gd name="T1" fmla="*/ 114 h 341"/>
                  <a:gd name="T2" fmla="*/ 113 w 143"/>
                  <a:gd name="T3" fmla="*/ 173 h 341"/>
                  <a:gd name="T4" fmla="*/ 89 w 143"/>
                  <a:gd name="T5" fmla="*/ 239 h 341"/>
                  <a:gd name="T6" fmla="*/ 47 w 143"/>
                  <a:gd name="T7" fmla="*/ 293 h 341"/>
                  <a:gd name="T8" fmla="*/ 0 w 143"/>
                  <a:gd name="T9" fmla="*/ 341 h 341"/>
                  <a:gd name="T10" fmla="*/ 29 w 143"/>
                  <a:gd name="T11" fmla="*/ 341 h 341"/>
                  <a:gd name="T12" fmla="*/ 77 w 143"/>
                  <a:gd name="T13" fmla="*/ 287 h 341"/>
                  <a:gd name="T14" fmla="*/ 113 w 143"/>
                  <a:gd name="T15" fmla="*/ 233 h 341"/>
                  <a:gd name="T16" fmla="*/ 137 w 143"/>
                  <a:gd name="T17" fmla="*/ 173 h 341"/>
                  <a:gd name="T18" fmla="*/ 143 w 143"/>
                  <a:gd name="T19" fmla="*/ 114 h 341"/>
                  <a:gd name="T20" fmla="*/ 137 w 143"/>
                  <a:gd name="T21" fmla="*/ 60 h 341"/>
                  <a:gd name="T22" fmla="*/ 119 w 143"/>
                  <a:gd name="T23" fmla="*/ 0 h 341"/>
                  <a:gd name="T24" fmla="*/ 89 w 143"/>
                  <a:gd name="T25" fmla="*/ 0 h 341"/>
                  <a:gd name="T26" fmla="*/ 113 w 143"/>
                  <a:gd name="T27" fmla="*/ 60 h 341"/>
                  <a:gd name="T28" fmla="*/ 119 w 143"/>
                  <a:gd name="T29" fmla="*/ 114 h 341"/>
                  <a:gd name="T30" fmla="*/ 119 w 143"/>
                  <a:gd name="T31" fmla="*/ 114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3" h="341">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defRPr/>
                </a:pPr>
                <a:endParaRPr lang="en-US" dirty="0">
                  <a:latin typeface="Arial" charset="0"/>
                  <a:cs typeface="+mn-cs"/>
                </a:endParaRPr>
              </a:p>
            </p:txBody>
          </p:sp>
          <p:sp>
            <p:nvSpPr>
              <p:cNvPr id="28" name="Freeform 42"/>
              <p:cNvSpPr>
                <a:spLocks/>
              </p:cNvSpPr>
              <p:nvPr/>
            </p:nvSpPr>
            <p:spPr bwMode="hidden">
              <a:xfrm>
                <a:off x="5061" y="3624"/>
                <a:ext cx="83" cy="90"/>
              </a:xfrm>
              <a:custGeom>
                <a:avLst/>
                <a:gdLst>
                  <a:gd name="T0" fmla="*/ 59 w 83"/>
                  <a:gd name="T1" fmla="*/ 90 h 90"/>
                  <a:gd name="T2" fmla="*/ 83 w 83"/>
                  <a:gd name="T3" fmla="*/ 84 h 90"/>
                  <a:gd name="T4" fmla="*/ 71 w 83"/>
                  <a:gd name="T5" fmla="*/ 60 h 90"/>
                  <a:gd name="T6" fmla="*/ 53 w 83"/>
                  <a:gd name="T7" fmla="*/ 42 h 90"/>
                  <a:gd name="T8" fmla="*/ 6 w 83"/>
                  <a:gd name="T9" fmla="*/ 0 h 90"/>
                  <a:gd name="T10" fmla="*/ 0 w 83"/>
                  <a:gd name="T11" fmla="*/ 18 h 90"/>
                  <a:gd name="T12" fmla="*/ 35 w 83"/>
                  <a:gd name="T13" fmla="*/ 48 h 90"/>
                  <a:gd name="T14" fmla="*/ 59 w 83"/>
                  <a:gd name="T15" fmla="*/ 90 h 90"/>
                  <a:gd name="T16" fmla="*/ 59 w 83"/>
                  <a:gd name="T17"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90">
                    <a:moveTo>
                      <a:pt x="59" y="90"/>
                    </a:moveTo>
                    <a:lnTo>
                      <a:pt x="83" y="84"/>
                    </a:lnTo>
                    <a:lnTo>
                      <a:pt x="71" y="60"/>
                    </a:lnTo>
                    <a:lnTo>
                      <a:pt x="53" y="42"/>
                    </a:lnTo>
                    <a:lnTo>
                      <a:pt x="6" y="0"/>
                    </a:lnTo>
                    <a:lnTo>
                      <a:pt x="0" y="18"/>
                    </a:lnTo>
                    <a:lnTo>
                      <a:pt x="35" y="48"/>
                    </a:lnTo>
                    <a:lnTo>
                      <a:pt x="59" y="90"/>
                    </a:lnTo>
                    <a:lnTo>
                      <a:pt x="5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defRPr/>
                </a:pPr>
                <a:endParaRPr lang="en-US" dirty="0">
                  <a:latin typeface="Arial" charset="0"/>
                  <a:cs typeface="+mn-cs"/>
                </a:endParaRPr>
              </a:p>
            </p:txBody>
          </p:sp>
          <p:sp>
            <p:nvSpPr>
              <p:cNvPr id="29" name="Freeform 43"/>
              <p:cNvSpPr>
                <a:spLocks/>
              </p:cNvSpPr>
              <p:nvPr/>
            </p:nvSpPr>
            <p:spPr bwMode="hidden">
              <a:xfrm>
                <a:off x="4445" y="3552"/>
                <a:ext cx="717" cy="431"/>
              </a:xfrm>
              <a:custGeom>
                <a:avLst/>
                <a:gdLst>
                  <a:gd name="T0" fmla="*/ 693 w 717"/>
                  <a:gd name="T1" fmla="*/ 216 h 431"/>
                  <a:gd name="T2" fmla="*/ 687 w 717"/>
                  <a:gd name="T3" fmla="*/ 257 h 431"/>
                  <a:gd name="T4" fmla="*/ 669 w 717"/>
                  <a:gd name="T5" fmla="*/ 293 h 431"/>
                  <a:gd name="T6" fmla="*/ 633 w 717"/>
                  <a:gd name="T7" fmla="*/ 329 h 431"/>
                  <a:gd name="T8" fmla="*/ 598 w 717"/>
                  <a:gd name="T9" fmla="*/ 359 h 431"/>
                  <a:gd name="T10" fmla="*/ 544 w 717"/>
                  <a:gd name="T11" fmla="*/ 383 h 431"/>
                  <a:gd name="T12" fmla="*/ 490 w 717"/>
                  <a:gd name="T13" fmla="*/ 401 h 431"/>
                  <a:gd name="T14" fmla="*/ 424 w 717"/>
                  <a:gd name="T15" fmla="*/ 413 h 431"/>
                  <a:gd name="T16" fmla="*/ 359 w 717"/>
                  <a:gd name="T17" fmla="*/ 419 h 431"/>
                  <a:gd name="T18" fmla="*/ 293 w 717"/>
                  <a:gd name="T19" fmla="*/ 413 h 431"/>
                  <a:gd name="T20" fmla="*/ 227 w 717"/>
                  <a:gd name="T21" fmla="*/ 401 h 431"/>
                  <a:gd name="T22" fmla="*/ 173 w 717"/>
                  <a:gd name="T23" fmla="*/ 383 h 431"/>
                  <a:gd name="T24" fmla="*/ 119 w 717"/>
                  <a:gd name="T25" fmla="*/ 359 h 431"/>
                  <a:gd name="T26" fmla="*/ 84 w 717"/>
                  <a:gd name="T27" fmla="*/ 329 h 431"/>
                  <a:gd name="T28" fmla="*/ 48 w 717"/>
                  <a:gd name="T29" fmla="*/ 293 h 431"/>
                  <a:gd name="T30" fmla="*/ 30 w 717"/>
                  <a:gd name="T31" fmla="*/ 257 h 431"/>
                  <a:gd name="T32" fmla="*/ 24 w 717"/>
                  <a:gd name="T33" fmla="*/ 216 h 431"/>
                  <a:gd name="T34" fmla="*/ 30 w 717"/>
                  <a:gd name="T35" fmla="*/ 174 h 431"/>
                  <a:gd name="T36" fmla="*/ 48 w 717"/>
                  <a:gd name="T37" fmla="*/ 138 h 431"/>
                  <a:gd name="T38" fmla="*/ 84 w 717"/>
                  <a:gd name="T39" fmla="*/ 102 h 431"/>
                  <a:gd name="T40" fmla="*/ 119 w 717"/>
                  <a:gd name="T41" fmla="*/ 72 h 431"/>
                  <a:gd name="T42" fmla="*/ 173 w 717"/>
                  <a:gd name="T43" fmla="*/ 48 h 431"/>
                  <a:gd name="T44" fmla="*/ 227 w 717"/>
                  <a:gd name="T45" fmla="*/ 30 h 431"/>
                  <a:gd name="T46" fmla="*/ 293 w 717"/>
                  <a:gd name="T47" fmla="*/ 18 h 431"/>
                  <a:gd name="T48" fmla="*/ 359 w 717"/>
                  <a:gd name="T49" fmla="*/ 12 h 431"/>
                  <a:gd name="T50" fmla="*/ 418 w 717"/>
                  <a:gd name="T51" fmla="*/ 18 h 431"/>
                  <a:gd name="T52" fmla="*/ 478 w 717"/>
                  <a:gd name="T53" fmla="*/ 30 h 431"/>
                  <a:gd name="T54" fmla="*/ 532 w 717"/>
                  <a:gd name="T55" fmla="*/ 48 h 431"/>
                  <a:gd name="T56" fmla="*/ 580 w 717"/>
                  <a:gd name="T57" fmla="*/ 66 h 431"/>
                  <a:gd name="T58" fmla="*/ 586 w 717"/>
                  <a:gd name="T59" fmla="*/ 48 h 431"/>
                  <a:gd name="T60" fmla="*/ 478 w 717"/>
                  <a:gd name="T61" fmla="*/ 12 h 431"/>
                  <a:gd name="T62" fmla="*/ 418 w 717"/>
                  <a:gd name="T63" fmla="*/ 6 h 431"/>
                  <a:gd name="T64" fmla="*/ 359 w 717"/>
                  <a:gd name="T65" fmla="*/ 0 h 431"/>
                  <a:gd name="T66" fmla="*/ 287 w 717"/>
                  <a:gd name="T67" fmla="*/ 6 h 431"/>
                  <a:gd name="T68" fmla="*/ 221 w 717"/>
                  <a:gd name="T69" fmla="*/ 18 h 431"/>
                  <a:gd name="T70" fmla="*/ 161 w 717"/>
                  <a:gd name="T71" fmla="*/ 36 h 431"/>
                  <a:gd name="T72" fmla="*/ 107 w 717"/>
                  <a:gd name="T73" fmla="*/ 66 h 431"/>
                  <a:gd name="T74" fmla="*/ 60 w 717"/>
                  <a:gd name="T75" fmla="*/ 96 h 431"/>
                  <a:gd name="T76" fmla="*/ 30 w 717"/>
                  <a:gd name="T77" fmla="*/ 132 h 431"/>
                  <a:gd name="T78" fmla="*/ 6 w 717"/>
                  <a:gd name="T79" fmla="*/ 174 h 431"/>
                  <a:gd name="T80" fmla="*/ 0 w 717"/>
                  <a:gd name="T81" fmla="*/ 216 h 431"/>
                  <a:gd name="T82" fmla="*/ 6 w 717"/>
                  <a:gd name="T83" fmla="*/ 257 h 431"/>
                  <a:gd name="T84" fmla="*/ 30 w 717"/>
                  <a:gd name="T85" fmla="*/ 299 h 431"/>
                  <a:gd name="T86" fmla="*/ 60 w 717"/>
                  <a:gd name="T87" fmla="*/ 335 h 431"/>
                  <a:gd name="T88" fmla="*/ 107 w 717"/>
                  <a:gd name="T89" fmla="*/ 371 h 431"/>
                  <a:gd name="T90" fmla="*/ 161 w 717"/>
                  <a:gd name="T91" fmla="*/ 395 h 431"/>
                  <a:gd name="T92" fmla="*/ 221 w 717"/>
                  <a:gd name="T93" fmla="*/ 413 h 431"/>
                  <a:gd name="T94" fmla="*/ 287 w 717"/>
                  <a:gd name="T95" fmla="*/ 425 h 431"/>
                  <a:gd name="T96" fmla="*/ 359 w 717"/>
                  <a:gd name="T97" fmla="*/ 431 h 431"/>
                  <a:gd name="T98" fmla="*/ 430 w 717"/>
                  <a:gd name="T99" fmla="*/ 425 h 431"/>
                  <a:gd name="T100" fmla="*/ 496 w 717"/>
                  <a:gd name="T101" fmla="*/ 413 h 431"/>
                  <a:gd name="T102" fmla="*/ 562 w 717"/>
                  <a:gd name="T103" fmla="*/ 395 h 431"/>
                  <a:gd name="T104" fmla="*/ 610 w 717"/>
                  <a:gd name="T105" fmla="*/ 371 h 431"/>
                  <a:gd name="T106" fmla="*/ 657 w 717"/>
                  <a:gd name="T107" fmla="*/ 335 h 431"/>
                  <a:gd name="T108" fmla="*/ 687 w 717"/>
                  <a:gd name="T109" fmla="*/ 299 h 431"/>
                  <a:gd name="T110" fmla="*/ 711 w 717"/>
                  <a:gd name="T111" fmla="*/ 257 h 431"/>
                  <a:gd name="T112" fmla="*/ 717 w 717"/>
                  <a:gd name="T113" fmla="*/ 216 h 431"/>
                  <a:gd name="T114" fmla="*/ 717 w 717"/>
                  <a:gd name="T115" fmla="*/ 204 h 431"/>
                  <a:gd name="T116" fmla="*/ 711 w 717"/>
                  <a:gd name="T117" fmla="*/ 192 h 431"/>
                  <a:gd name="T118" fmla="*/ 687 w 717"/>
                  <a:gd name="T119" fmla="*/ 198 h 431"/>
                  <a:gd name="T120" fmla="*/ 693 w 717"/>
                  <a:gd name="T121" fmla="*/ 210 h 431"/>
                  <a:gd name="T122" fmla="*/ 693 w 717"/>
                  <a:gd name="T123" fmla="*/ 216 h 431"/>
                  <a:gd name="T124" fmla="*/ 693 w 717"/>
                  <a:gd name="T125" fmla="*/ 216 h 43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717" h="431">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30" name="Freeform 44"/>
              <p:cNvSpPr>
                <a:spLocks/>
              </p:cNvSpPr>
              <p:nvPr/>
            </p:nvSpPr>
            <p:spPr bwMode="hidden">
              <a:xfrm>
                <a:off x="4349" y="3510"/>
                <a:ext cx="908" cy="533"/>
              </a:xfrm>
              <a:custGeom>
                <a:avLst/>
                <a:gdLst>
                  <a:gd name="T0" fmla="*/ 616 w 909"/>
                  <a:gd name="T1" fmla="*/ 0 h 533"/>
                  <a:gd name="T2" fmla="*/ 616 w 909"/>
                  <a:gd name="T3" fmla="*/ 18 h 533"/>
                  <a:gd name="T4" fmla="*/ 724 w 909"/>
                  <a:gd name="T5" fmla="*/ 60 h 533"/>
                  <a:gd name="T6" fmla="*/ 765 w 909"/>
                  <a:gd name="T7" fmla="*/ 84 h 533"/>
                  <a:gd name="T8" fmla="*/ 807 w 909"/>
                  <a:gd name="T9" fmla="*/ 114 h 533"/>
                  <a:gd name="T10" fmla="*/ 837 w 909"/>
                  <a:gd name="T11" fmla="*/ 144 h 533"/>
                  <a:gd name="T12" fmla="*/ 861 w 909"/>
                  <a:gd name="T13" fmla="*/ 180 h 533"/>
                  <a:gd name="T14" fmla="*/ 873 w 909"/>
                  <a:gd name="T15" fmla="*/ 216 h 533"/>
                  <a:gd name="T16" fmla="*/ 879 w 909"/>
                  <a:gd name="T17" fmla="*/ 258 h 533"/>
                  <a:gd name="T18" fmla="*/ 873 w 909"/>
                  <a:gd name="T19" fmla="*/ 311 h 533"/>
                  <a:gd name="T20" fmla="*/ 843 w 909"/>
                  <a:gd name="T21" fmla="*/ 359 h 533"/>
                  <a:gd name="T22" fmla="*/ 807 w 909"/>
                  <a:gd name="T23" fmla="*/ 401 h 533"/>
                  <a:gd name="T24" fmla="*/ 753 w 909"/>
                  <a:gd name="T25" fmla="*/ 443 h 533"/>
                  <a:gd name="T26" fmla="*/ 694 w 909"/>
                  <a:gd name="T27" fmla="*/ 473 h 533"/>
                  <a:gd name="T28" fmla="*/ 622 w 909"/>
                  <a:gd name="T29" fmla="*/ 497 h 533"/>
                  <a:gd name="T30" fmla="*/ 538 w 909"/>
                  <a:gd name="T31" fmla="*/ 509 h 533"/>
                  <a:gd name="T32" fmla="*/ 455 w 909"/>
                  <a:gd name="T33" fmla="*/ 515 h 533"/>
                  <a:gd name="T34" fmla="*/ 371 w 909"/>
                  <a:gd name="T35" fmla="*/ 509 h 533"/>
                  <a:gd name="T36" fmla="*/ 287 w 909"/>
                  <a:gd name="T37" fmla="*/ 497 h 533"/>
                  <a:gd name="T38" fmla="*/ 215 w 909"/>
                  <a:gd name="T39" fmla="*/ 473 h 533"/>
                  <a:gd name="T40" fmla="*/ 156 w 909"/>
                  <a:gd name="T41" fmla="*/ 443 h 533"/>
                  <a:gd name="T42" fmla="*/ 102 w 909"/>
                  <a:gd name="T43" fmla="*/ 401 h 533"/>
                  <a:gd name="T44" fmla="*/ 66 w 909"/>
                  <a:gd name="T45" fmla="*/ 359 h 533"/>
                  <a:gd name="T46" fmla="*/ 36 w 909"/>
                  <a:gd name="T47" fmla="*/ 311 h 533"/>
                  <a:gd name="T48" fmla="*/ 30 w 909"/>
                  <a:gd name="T49" fmla="*/ 258 h 533"/>
                  <a:gd name="T50" fmla="*/ 36 w 909"/>
                  <a:gd name="T51" fmla="*/ 222 h 533"/>
                  <a:gd name="T52" fmla="*/ 48 w 909"/>
                  <a:gd name="T53" fmla="*/ 186 h 533"/>
                  <a:gd name="T54" fmla="*/ 66 w 909"/>
                  <a:gd name="T55" fmla="*/ 156 h 533"/>
                  <a:gd name="T56" fmla="*/ 90 w 909"/>
                  <a:gd name="T57" fmla="*/ 126 h 533"/>
                  <a:gd name="T58" fmla="*/ 66 w 909"/>
                  <a:gd name="T59" fmla="*/ 114 h 533"/>
                  <a:gd name="T60" fmla="*/ 36 w 909"/>
                  <a:gd name="T61" fmla="*/ 144 h 533"/>
                  <a:gd name="T62" fmla="*/ 18 w 909"/>
                  <a:gd name="T63" fmla="*/ 180 h 533"/>
                  <a:gd name="T64" fmla="*/ 6 w 909"/>
                  <a:gd name="T65" fmla="*/ 216 h 533"/>
                  <a:gd name="T66" fmla="*/ 0 w 909"/>
                  <a:gd name="T67" fmla="*/ 258 h 533"/>
                  <a:gd name="T68" fmla="*/ 12 w 909"/>
                  <a:gd name="T69" fmla="*/ 311 h 533"/>
                  <a:gd name="T70" fmla="*/ 36 w 909"/>
                  <a:gd name="T71" fmla="*/ 365 h 533"/>
                  <a:gd name="T72" fmla="*/ 78 w 909"/>
                  <a:gd name="T73" fmla="*/ 413 h 533"/>
                  <a:gd name="T74" fmla="*/ 132 w 909"/>
                  <a:gd name="T75" fmla="*/ 449 h 533"/>
                  <a:gd name="T76" fmla="*/ 203 w 909"/>
                  <a:gd name="T77" fmla="*/ 485 h 533"/>
                  <a:gd name="T78" fmla="*/ 275 w 909"/>
                  <a:gd name="T79" fmla="*/ 509 h 533"/>
                  <a:gd name="T80" fmla="*/ 365 w 909"/>
                  <a:gd name="T81" fmla="*/ 527 h 533"/>
                  <a:gd name="T82" fmla="*/ 455 w 909"/>
                  <a:gd name="T83" fmla="*/ 533 h 533"/>
                  <a:gd name="T84" fmla="*/ 544 w 909"/>
                  <a:gd name="T85" fmla="*/ 527 h 533"/>
                  <a:gd name="T86" fmla="*/ 634 w 909"/>
                  <a:gd name="T87" fmla="*/ 509 h 533"/>
                  <a:gd name="T88" fmla="*/ 712 w 909"/>
                  <a:gd name="T89" fmla="*/ 485 h 533"/>
                  <a:gd name="T90" fmla="*/ 777 w 909"/>
                  <a:gd name="T91" fmla="*/ 449 h 533"/>
                  <a:gd name="T92" fmla="*/ 831 w 909"/>
                  <a:gd name="T93" fmla="*/ 413 h 533"/>
                  <a:gd name="T94" fmla="*/ 873 w 909"/>
                  <a:gd name="T95" fmla="*/ 365 h 533"/>
                  <a:gd name="T96" fmla="*/ 897 w 909"/>
                  <a:gd name="T97" fmla="*/ 311 h 533"/>
                  <a:gd name="T98" fmla="*/ 909 w 909"/>
                  <a:gd name="T99" fmla="*/ 258 h 533"/>
                  <a:gd name="T100" fmla="*/ 903 w 909"/>
                  <a:gd name="T101" fmla="*/ 216 h 533"/>
                  <a:gd name="T102" fmla="*/ 885 w 909"/>
                  <a:gd name="T103" fmla="*/ 174 h 533"/>
                  <a:gd name="T104" fmla="*/ 861 w 909"/>
                  <a:gd name="T105" fmla="*/ 132 h 533"/>
                  <a:gd name="T106" fmla="*/ 825 w 909"/>
                  <a:gd name="T107" fmla="*/ 102 h 533"/>
                  <a:gd name="T108" fmla="*/ 783 w 909"/>
                  <a:gd name="T109" fmla="*/ 66 h 533"/>
                  <a:gd name="T110" fmla="*/ 735 w 909"/>
                  <a:gd name="T111" fmla="*/ 42 h 533"/>
                  <a:gd name="T112" fmla="*/ 616 w 909"/>
                  <a:gd name="T113" fmla="*/ 0 h 533"/>
                  <a:gd name="T114" fmla="*/ 616 w 909"/>
                  <a:gd name="T115" fmla="*/ 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09" h="533">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rotWithShape="0">
                <a:gsLst>
                  <a:gs pos="0">
                    <a:schemeClr val="accent2">
                      <a:gamma/>
                      <a:tint val="96863"/>
                      <a:invGamma/>
                    </a:schemeClr>
                  </a:gs>
                  <a:gs pos="100000">
                    <a:schemeClr val="accent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defRPr/>
                </a:pPr>
                <a:endParaRPr lang="en-US" dirty="0">
                  <a:latin typeface="Arial" charset="0"/>
                  <a:cs typeface="+mn-cs"/>
                </a:endParaRPr>
              </a:p>
            </p:txBody>
          </p:sp>
          <p:sp>
            <p:nvSpPr>
              <p:cNvPr id="31" name="Freeform 45"/>
              <p:cNvSpPr>
                <a:spLocks/>
              </p:cNvSpPr>
              <p:nvPr/>
            </p:nvSpPr>
            <p:spPr bwMode="hidden">
              <a:xfrm>
                <a:off x="4564" y="3492"/>
                <a:ext cx="365" cy="66"/>
              </a:xfrm>
              <a:custGeom>
                <a:avLst/>
                <a:gdLst>
                  <a:gd name="T0" fmla="*/ 240 w 365"/>
                  <a:gd name="T1" fmla="*/ 18 h 66"/>
                  <a:gd name="T2" fmla="*/ 299 w 365"/>
                  <a:gd name="T3" fmla="*/ 24 h 66"/>
                  <a:gd name="T4" fmla="*/ 359 w 365"/>
                  <a:gd name="T5" fmla="*/ 30 h 66"/>
                  <a:gd name="T6" fmla="*/ 365 w 365"/>
                  <a:gd name="T7" fmla="*/ 12 h 66"/>
                  <a:gd name="T8" fmla="*/ 305 w 365"/>
                  <a:gd name="T9" fmla="*/ 6 h 66"/>
                  <a:gd name="T10" fmla="*/ 240 w 365"/>
                  <a:gd name="T11" fmla="*/ 0 h 66"/>
                  <a:gd name="T12" fmla="*/ 174 w 365"/>
                  <a:gd name="T13" fmla="*/ 6 h 66"/>
                  <a:gd name="T14" fmla="*/ 114 w 365"/>
                  <a:gd name="T15" fmla="*/ 12 h 66"/>
                  <a:gd name="T16" fmla="*/ 0 w 365"/>
                  <a:gd name="T17" fmla="*/ 42 h 66"/>
                  <a:gd name="T18" fmla="*/ 0 w 365"/>
                  <a:gd name="T19" fmla="*/ 66 h 66"/>
                  <a:gd name="T20" fmla="*/ 54 w 365"/>
                  <a:gd name="T21" fmla="*/ 48 h 66"/>
                  <a:gd name="T22" fmla="*/ 114 w 365"/>
                  <a:gd name="T23" fmla="*/ 30 h 66"/>
                  <a:gd name="T24" fmla="*/ 174 w 365"/>
                  <a:gd name="T25" fmla="*/ 24 h 66"/>
                  <a:gd name="T26" fmla="*/ 240 w 365"/>
                  <a:gd name="T27" fmla="*/ 18 h 66"/>
                  <a:gd name="T28" fmla="*/ 240 w 365"/>
                  <a:gd name="T29"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5" h="66">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defRPr/>
                </a:pPr>
                <a:endParaRPr lang="en-US" dirty="0">
                  <a:latin typeface="Arial" charset="0"/>
                  <a:cs typeface="+mn-cs"/>
                </a:endParaRPr>
              </a:p>
            </p:txBody>
          </p:sp>
          <p:sp>
            <p:nvSpPr>
              <p:cNvPr id="32" name="Freeform 46"/>
              <p:cNvSpPr>
                <a:spLocks/>
              </p:cNvSpPr>
              <p:nvPr/>
            </p:nvSpPr>
            <p:spPr bwMode="hidden">
              <a:xfrm>
                <a:off x="4463" y="3558"/>
                <a:ext cx="67" cy="48"/>
              </a:xfrm>
              <a:custGeom>
                <a:avLst/>
                <a:gdLst>
                  <a:gd name="T0" fmla="*/ 66 w 66"/>
                  <a:gd name="T1" fmla="*/ 18 h 48"/>
                  <a:gd name="T2" fmla="*/ 48 w 66"/>
                  <a:gd name="T3" fmla="*/ 0 h 48"/>
                  <a:gd name="T4" fmla="*/ 24 w 66"/>
                  <a:gd name="T5" fmla="*/ 12 h 48"/>
                  <a:gd name="T6" fmla="*/ 0 w 66"/>
                  <a:gd name="T7" fmla="*/ 30 h 48"/>
                  <a:gd name="T8" fmla="*/ 12 w 66"/>
                  <a:gd name="T9" fmla="*/ 48 h 48"/>
                  <a:gd name="T10" fmla="*/ 42 w 66"/>
                  <a:gd name="T11" fmla="*/ 30 h 48"/>
                  <a:gd name="T12" fmla="*/ 66 w 66"/>
                  <a:gd name="T13" fmla="*/ 18 h 48"/>
                  <a:gd name="T14" fmla="*/ 66 w 66"/>
                  <a:gd name="T15" fmla="*/ 18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48">
                    <a:moveTo>
                      <a:pt x="66" y="18"/>
                    </a:moveTo>
                    <a:lnTo>
                      <a:pt x="48" y="0"/>
                    </a:lnTo>
                    <a:lnTo>
                      <a:pt x="24" y="12"/>
                    </a:lnTo>
                    <a:lnTo>
                      <a:pt x="0" y="30"/>
                    </a:lnTo>
                    <a:lnTo>
                      <a:pt x="12" y="48"/>
                    </a:lnTo>
                    <a:lnTo>
                      <a:pt x="42" y="30"/>
                    </a:lnTo>
                    <a:lnTo>
                      <a:pt x="66" y="18"/>
                    </a:lnTo>
                    <a:lnTo>
                      <a:pt x="66"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defRPr/>
                </a:pPr>
                <a:endParaRPr lang="en-US" dirty="0">
                  <a:latin typeface="Arial" charset="0"/>
                  <a:cs typeface="+mn-cs"/>
                </a:endParaRPr>
              </a:p>
            </p:txBody>
          </p:sp>
          <p:sp>
            <p:nvSpPr>
              <p:cNvPr id="33" name="Oval 47"/>
              <p:cNvSpPr>
                <a:spLocks noChangeArrowheads="1"/>
              </p:cNvSpPr>
              <p:nvPr/>
            </p:nvSpPr>
            <p:spPr bwMode="hidden">
              <a:xfrm>
                <a:off x="4545" y="3608"/>
                <a:ext cx="519" cy="319"/>
              </a:xfrm>
              <a:prstGeom prst="ellipse">
                <a:avLst/>
              </a:prstGeom>
              <a:gradFill rotWithShape="0">
                <a:gsLst>
                  <a:gs pos="0">
                    <a:schemeClr val="accent2">
                      <a:gamma/>
                      <a:shade val="94118"/>
                      <a:invGamma/>
                    </a:schemeClr>
                  </a:gs>
                  <a:gs pos="100000">
                    <a:schemeClr val="accent2"/>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hangingPunct="0">
                  <a:defRPr/>
                </a:pPr>
                <a:endParaRPr lang="en-US" dirty="0">
                  <a:latin typeface="Arial" charset="0"/>
                  <a:cs typeface="+mn-cs"/>
                </a:endParaRPr>
              </a:p>
            </p:txBody>
          </p:sp>
          <p:sp>
            <p:nvSpPr>
              <p:cNvPr id="34" name="Oval 48"/>
              <p:cNvSpPr>
                <a:spLocks noChangeArrowheads="1"/>
              </p:cNvSpPr>
              <p:nvPr/>
            </p:nvSpPr>
            <p:spPr bwMode="hidden">
              <a:xfrm>
                <a:off x="4577" y="3630"/>
                <a:ext cx="447" cy="272"/>
              </a:xfrm>
              <a:prstGeom prst="ellipse">
                <a:avLst/>
              </a:prstGeom>
              <a:gradFill rotWithShape="0">
                <a:gsLst>
                  <a:gs pos="0">
                    <a:schemeClr val="accent2">
                      <a:gamma/>
                      <a:tint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hangingPunct="0">
                  <a:defRPr/>
                </a:pPr>
                <a:endParaRPr lang="en-US" dirty="0">
                  <a:latin typeface="Arial" charset="0"/>
                  <a:cs typeface="+mn-cs"/>
                </a:endParaRPr>
              </a:p>
            </p:txBody>
          </p:sp>
          <p:sp>
            <p:nvSpPr>
              <p:cNvPr id="35" name="Oval 49"/>
              <p:cNvSpPr>
                <a:spLocks noChangeArrowheads="1"/>
              </p:cNvSpPr>
              <p:nvPr/>
            </p:nvSpPr>
            <p:spPr bwMode="hidden">
              <a:xfrm>
                <a:off x="4609" y="3650"/>
                <a:ext cx="387" cy="233"/>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hangingPunct="0">
                  <a:defRPr/>
                </a:pPr>
                <a:endParaRPr lang="en-US" dirty="0">
                  <a:latin typeface="Arial" charset="0"/>
                  <a:cs typeface="+mn-cs"/>
                </a:endParaRPr>
              </a:p>
            </p:txBody>
          </p:sp>
          <p:sp>
            <p:nvSpPr>
              <p:cNvPr id="36" name="Oval 50"/>
              <p:cNvSpPr>
                <a:spLocks noChangeArrowheads="1"/>
              </p:cNvSpPr>
              <p:nvPr/>
            </p:nvSpPr>
            <p:spPr bwMode="hidden">
              <a:xfrm>
                <a:off x="4653" y="3678"/>
                <a:ext cx="299" cy="177"/>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hangingPunct="0">
                  <a:defRPr/>
                </a:pPr>
                <a:endParaRPr lang="en-US" dirty="0">
                  <a:latin typeface="Arial" charset="0"/>
                  <a:cs typeface="+mn-cs"/>
                </a:endParaRPr>
              </a:p>
            </p:txBody>
          </p:sp>
          <p:sp>
            <p:nvSpPr>
              <p:cNvPr id="37" name="Oval 51"/>
              <p:cNvSpPr>
                <a:spLocks noChangeArrowheads="1"/>
              </p:cNvSpPr>
              <p:nvPr/>
            </p:nvSpPr>
            <p:spPr bwMode="hidden">
              <a:xfrm>
                <a:off x="4689" y="3698"/>
                <a:ext cx="223" cy="139"/>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hangingPunct="0">
                  <a:defRPr/>
                </a:pPr>
                <a:endParaRPr lang="en-US" dirty="0">
                  <a:latin typeface="Arial" charset="0"/>
                  <a:cs typeface="+mn-cs"/>
                </a:endParaRPr>
              </a:p>
            </p:txBody>
          </p:sp>
          <p:sp>
            <p:nvSpPr>
              <p:cNvPr id="38" name="Oval 52"/>
              <p:cNvSpPr>
                <a:spLocks noChangeArrowheads="1"/>
              </p:cNvSpPr>
              <p:nvPr/>
            </p:nvSpPr>
            <p:spPr bwMode="hidden">
              <a:xfrm>
                <a:off x="4737" y="3728"/>
                <a:ext cx="127" cy="81"/>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hangingPunct="0">
                  <a:defRPr/>
                </a:pPr>
                <a:endParaRPr lang="en-US" dirty="0">
                  <a:latin typeface="Arial" charset="0"/>
                  <a:cs typeface="+mn-cs"/>
                </a:endParaRPr>
              </a:p>
            </p:txBody>
          </p:sp>
        </p:grpSp>
        <p:grpSp>
          <p:nvGrpSpPr>
            <p:cNvPr id="9" name="Group 53"/>
            <p:cNvGrpSpPr>
              <a:grpSpLocks/>
            </p:cNvGrpSpPr>
            <p:nvPr userDrawn="1"/>
          </p:nvGrpSpPr>
          <p:grpSpPr bwMode="auto">
            <a:xfrm>
              <a:off x="5280" y="3024"/>
              <a:ext cx="425" cy="258"/>
              <a:chOff x="5280" y="3024"/>
              <a:chExt cx="425" cy="258"/>
            </a:xfrm>
          </p:grpSpPr>
          <p:sp>
            <p:nvSpPr>
              <p:cNvPr id="10" name="Freeform 54"/>
              <p:cNvSpPr>
                <a:spLocks/>
              </p:cNvSpPr>
              <p:nvPr/>
            </p:nvSpPr>
            <p:spPr bwMode="hidden">
              <a:xfrm>
                <a:off x="5280" y="3186"/>
                <a:ext cx="383" cy="96"/>
              </a:xfrm>
              <a:custGeom>
                <a:avLst/>
                <a:gdLst>
                  <a:gd name="T0" fmla="*/ 215 w 382"/>
                  <a:gd name="T1" fmla="*/ 96 h 96"/>
                  <a:gd name="T2" fmla="*/ 143 w 382"/>
                  <a:gd name="T3" fmla="*/ 90 h 96"/>
                  <a:gd name="T4" fmla="*/ 83 w 382"/>
                  <a:gd name="T5" fmla="*/ 66 h 96"/>
                  <a:gd name="T6" fmla="*/ 35 w 382"/>
                  <a:gd name="T7" fmla="*/ 36 h 96"/>
                  <a:gd name="T8" fmla="*/ 6 w 382"/>
                  <a:gd name="T9" fmla="*/ 0 h 96"/>
                  <a:gd name="T10" fmla="*/ 0 w 382"/>
                  <a:gd name="T11" fmla="*/ 6 h 96"/>
                  <a:gd name="T12" fmla="*/ 29 w 382"/>
                  <a:gd name="T13" fmla="*/ 42 h 96"/>
                  <a:gd name="T14" fmla="*/ 77 w 382"/>
                  <a:gd name="T15" fmla="*/ 72 h 96"/>
                  <a:gd name="T16" fmla="*/ 137 w 382"/>
                  <a:gd name="T17" fmla="*/ 90 h 96"/>
                  <a:gd name="T18" fmla="*/ 215 w 382"/>
                  <a:gd name="T19" fmla="*/ 96 h 96"/>
                  <a:gd name="T20" fmla="*/ 269 w 382"/>
                  <a:gd name="T21" fmla="*/ 90 h 96"/>
                  <a:gd name="T22" fmla="*/ 317 w 382"/>
                  <a:gd name="T23" fmla="*/ 84 h 96"/>
                  <a:gd name="T24" fmla="*/ 358 w 382"/>
                  <a:gd name="T25" fmla="*/ 66 h 96"/>
                  <a:gd name="T26" fmla="*/ 388 w 382"/>
                  <a:gd name="T27" fmla="*/ 42 h 96"/>
                  <a:gd name="T28" fmla="*/ 382 w 382"/>
                  <a:gd name="T29" fmla="*/ 42 h 96"/>
                  <a:gd name="T30" fmla="*/ 352 w 382"/>
                  <a:gd name="T31" fmla="*/ 66 h 96"/>
                  <a:gd name="T32" fmla="*/ 311 w 382"/>
                  <a:gd name="T33" fmla="*/ 78 h 96"/>
                  <a:gd name="T34" fmla="*/ 269 w 382"/>
                  <a:gd name="T35" fmla="*/ 90 h 96"/>
                  <a:gd name="T36" fmla="*/ 215 w 382"/>
                  <a:gd name="T37" fmla="*/ 96 h 96"/>
                  <a:gd name="T38" fmla="*/ 215 w 382"/>
                  <a:gd name="T39" fmla="*/ 96 h 9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382" h="96">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11" name="Freeform 55"/>
              <p:cNvSpPr>
                <a:spLocks/>
              </p:cNvSpPr>
              <p:nvPr/>
            </p:nvSpPr>
            <p:spPr bwMode="hidden">
              <a:xfrm>
                <a:off x="5315" y="3024"/>
                <a:ext cx="258" cy="54"/>
              </a:xfrm>
              <a:custGeom>
                <a:avLst/>
                <a:gdLst>
                  <a:gd name="T0" fmla="*/ 174 w 258"/>
                  <a:gd name="T1" fmla="*/ 0 h 54"/>
                  <a:gd name="T2" fmla="*/ 216 w 258"/>
                  <a:gd name="T3" fmla="*/ 6 h 54"/>
                  <a:gd name="T4" fmla="*/ 258 w 258"/>
                  <a:gd name="T5" fmla="*/ 12 h 54"/>
                  <a:gd name="T6" fmla="*/ 252 w 258"/>
                  <a:gd name="T7" fmla="*/ 6 h 54"/>
                  <a:gd name="T8" fmla="*/ 216 w 258"/>
                  <a:gd name="T9" fmla="*/ 0 h 54"/>
                  <a:gd name="T10" fmla="*/ 174 w 258"/>
                  <a:gd name="T11" fmla="*/ 0 h 54"/>
                  <a:gd name="T12" fmla="*/ 120 w 258"/>
                  <a:gd name="T13" fmla="*/ 6 h 54"/>
                  <a:gd name="T14" fmla="*/ 78 w 258"/>
                  <a:gd name="T15" fmla="*/ 12 h 54"/>
                  <a:gd name="T16" fmla="*/ 36 w 258"/>
                  <a:gd name="T17" fmla="*/ 30 h 54"/>
                  <a:gd name="T18" fmla="*/ 0 w 258"/>
                  <a:gd name="T19" fmla="*/ 48 h 54"/>
                  <a:gd name="T20" fmla="*/ 6 w 258"/>
                  <a:gd name="T21" fmla="*/ 54 h 54"/>
                  <a:gd name="T22" fmla="*/ 36 w 258"/>
                  <a:gd name="T23" fmla="*/ 36 h 54"/>
                  <a:gd name="T24" fmla="*/ 78 w 258"/>
                  <a:gd name="T25" fmla="*/ 18 h 54"/>
                  <a:gd name="T26" fmla="*/ 120 w 258"/>
                  <a:gd name="T27" fmla="*/ 6 h 54"/>
                  <a:gd name="T28" fmla="*/ 174 w 258"/>
                  <a:gd name="T29" fmla="*/ 0 h 54"/>
                  <a:gd name="T30" fmla="*/ 174 w 258"/>
                  <a:gd name="T31" fmla="*/ 0 h 54"/>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58" h="54">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12" name="Freeform 56"/>
              <p:cNvSpPr>
                <a:spLocks/>
              </p:cNvSpPr>
              <p:nvPr/>
            </p:nvSpPr>
            <p:spPr bwMode="hidden">
              <a:xfrm>
                <a:off x="5645" y="3066"/>
                <a:ext cx="60" cy="156"/>
              </a:xfrm>
              <a:custGeom>
                <a:avLst/>
                <a:gdLst>
                  <a:gd name="T0" fmla="*/ 54 w 60"/>
                  <a:gd name="T1" fmla="*/ 90 h 156"/>
                  <a:gd name="T2" fmla="*/ 48 w 60"/>
                  <a:gd name="T3" fmla="*/ 126 h 156"/>
                  <a:gd name="T4" fmla="*/ 24 w 60"/>
                  <a:gd name="T5" fmla="*/ 156 h 156"/>
                  <a:gd name="T6" fmla="*/ 30 w 60"/>
                  <a:gd name="T7" fmla="*/ 156 h 156"/>
                  <a:gd name="T8" fmla="*/ 54 w 60"/>
                  <a:gd name="T9" fmla="*/ 126 h 156"/>
                  <a:gd name="T10" fmla="*/ 60 w 60"/>
                  <a:gd name="T11" fmla="*/ 90 h 156"/>
                  <a:gd name="T12" fmla="*/ 54 w 60"/>
                  <a:gd name="T13" fmla="*/ 66 h 156"/>
                  <a:gd name="T14" fmla="*/ 48 w 60"/>
                  <a:gd name="T15" fmla="*/ 42 h 156"/>
                  <a:gd name="T16" fmla="*/ 30 w 60"/>
                  <a:gd name="T17" fmla="*/ 18 h 156"/>
                  <a:gd name="T18" fmla="*/ 6 w 60"/>
                  <a:gd name="T19" fmla="*/ 0 h 156"/>
                  <a:gd name="T20" fmla="*/ 0 w 60"/>
                  <a:gd name="T21" fmla="*/ 6 h 156"/>
                  <a:gd name="T22" fmla="*/ 24 w 60"/>
                  <a:gd name="T23" fmla="*/ 24 h 156"/>
                  <a:gd name="T24" fmla="*/ 42 w 60"/>
                  <a:gd name="T25" fmla="*/ 42 h 156"/>
                  <a:gd name="T26" fmla="*/ 48 w 60"/>
                  <a:gd name="T27" fmla="*/ 66 h 156"/>
                  <a:gd name="T28" fmla="*/ 54 w 60"/>
                  <a:gd name="T29" fmla="*/ 90 h 156"/>
                  <a:gd name="T30" fmla="*/ 54 w 60"/>
                  <a:gd name="T31" fmla="*/ 90 h 15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60" h="156">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13" name="Freeform 57"/>
              <p:cNvSpPr>
                <a:spLocks/>
              </p:cNvSpPr>
              <p:nvPr/>
            </p:nvSpPr>
            <p:spPr bwMode="hidden">
              <a:xfrm>
                <a:off x="5375" y="3246"/>
                <a:ext cx="192" cy="18"/>
              </a:xfrm>
              <a:custGeom>
                <a:avLst/>
                <a:gdLst>
                  <a:gd name="T0" fmla="*/ 114 w 192"/>
                  <a:gd name="T1" fmla="*/ 12 h 18"/>
                  <a:gd name="T2" fmla="*/ 72 w 192"/>
                  <a:gd name="T3" fmla="*/ 6 h 18"/>
                  <a:gd name="T4" fmla="*/ 30 w 192"/>
                  <a:gd name="T5" fmla="*/ 0 h 18"/>
                  <a:gd name="T6" fmla="*/ 0 w 192"/>
                  <a:gd name="T7" fmla="*/ 0 h 18"/>
                  <a:gd name="T8" fmla="*/ 54 w 192"/>
                  <a:gd name="T9" fmla="*/ 12 h 18"/>
                  <a:gd name="T10" fmla="*/ 114 w 192"/>
                  <a:gd name="T11" fmla="*/ 18 h 18"/>
                  <a:gd name="T12" fmla="*/ 156 w 192"/>
                  <a:gd name="T13" fmla="*/ 18 h 18"/>
                  <a:gd name="T14" fmla="*/ 192 w 192"/>
                  <a:gd name="T15" fmla="*/ 12 h 18"/>
                  <a:gd name="T16" fmla="*/ 186 w 192"/>
                  <a:gd name="T17" fmla="*/ 0 h 18"/>
                  <a:gd name="T18" fmla="*/ 150 w 192"/>
                  <a:gd name="T19" fmla="*/ 6 h 18"/>
                  <a:gd name="T20" fmla="*/ 114 w 192"/>
                  <a:gd name="T21" fmla="*/ 12 h 18"/>
                  <a:gd name="T22" fmla="*/ 114 w 192"/>
                  <a:gd name="T23" fmla="*/ 12 h 1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92" h="18">
                    <a:moveTo>
                      <a:pt x="114" y="12"/>
                    </a:moveTo>
                    <a:lnTo>
                      <a:pt x="72" y="6"/>
                    </a:lnTo>
                    <a:lnTo>
                      <a:pt x="30" y="0"/>
                    </a:lnTo>
                    <a:lnTo>
                      <a:pt x="0" y="0"/>
                    </a:lnTo>
                    <a:lnTo>
                      <a:pt x="54" y="12"/>
                    </a:lnTo>
                    <a:lnTo>
                      <a:pt x="114" y="18"/>
                    </a:lnTo>
                    <a:lnTo>
                      <a:pt x="156" y="18"/>
                    </a:lnTo>
                    <a:lnTo>
                      <a:pt x="192" y="12"/>
                    </a:lnTo>
                    <a:lnTo>
                      <a:pt x="186" y="0"/>
                    </a:lnTo>
                    <a:lnTo>
                      <a:pt x="150" y="6"/>
                    </a:lnTo>
                    <a:lnTo>
                      <a:pt x="114" y="12"/>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14" name="Freeform 58"/>
              <p:cNvSpPr>
                <a:spLocks/>
              </p:cNvSpPr>
              <p:nvPr/>
            </p:nvSpPr>
            <p:spPr bwMode="hidden">
              <a:xfrm>
                <a:off x="5304" y="3042"/>
                <a:ext cx="161" cy="186"/>
              </a:xfrm>
              <a:custGeom>
                <a:avLst/>
                <a:gdLst>
                  <a:gd name="T0" fmla="*/ 11 w 161"/>
                  <a:gd name="T1" fmla="*/ 114 h 186"/>
                  <a:gd name="T2" fmla="*/ 17 w 161"/>
                  <a:gd name="T3" fmla="*/ 96 h 186"/>
                  <a:gd name="T4" fmla="*/ 23 w 161"/>
                  <a:gd name="T5" fmla="*/ 78 h 186"/>
                  <a:gd name="T6" fmla="*/ 53 w 161"/>
                  <a:gd name="T7" fmla="*/ 42 h 186"/>
                  <a:gd name="T8" fmla="*/ 101 w 161"/>
                  <a:gd name="T9" fmla="*/ 18 h 186"/>
                  <a:gd name="T10" fmla="*/ 155 w 161"/>
                  <a:gd name="T11" fmla="*/ 6 h 186"/>
                  <a:gd name="T12" fmla="*/ 161 w 161"/>
                  <a:gd name="T13" fmla="*/ 0 h 186"/>
                  <a:gd name="T14" fmla="*/ 95 w 161"/>
                  <a:gd name="T15" fmla="*/ 12 h 186"/>
                  <a:gd name="T16" fmla="*/ 47 w 161"/>
                  <a:gd name="T17" fmla="*/ 36 h 186"/>
                  <a:gd name="T18" fmla="*/ 11 w 161"/>
                  <a:gd name="T19" fmla="*/ 72 h 186"/>
                  <a:gd name="T20" fmla="*/ 5 w 161"/>
                  <a:gd name="T21" fmla="*/ 90 h 186"/>
                  <a:gd name="T22" fmla="*/ 0 w 161"/>
                  <a:gd name="T23" fmla="*/ 114 h 186"/>
                  <a:gd name="T24" fmla="*/ 11 w 161"/>
                  <a:gd name="T25" fmla="*/ 150 h 186"/>
                  <a:gd name="T26" fmla="*/ 23 w 161"/>
                  <a:gd name="T27" fmla="*/ 168 h 186"/>
                  <a:gd name="T28" fmla="*/ 41 w 161"/>
                  <a:gd name="T29" fmla="*/ 186 h 186"/>
                  <a:gd name="T30" fmla="*/ 65 w 161"/>
                  <a:gd name="T31" fmla="*/ 186 h 186"/>
                  <a:gd name="T32" fmla="*/ 41 w 161"/>
                  <a:gd name="T33" fmla="*/ 168 h 186"/>
                  <a:gd name="T34" fmla="*/ 23 w 161"/>
                  <a:gd name="T35" fmla="*/ 150 h 186"/>
                  <a:gd name="T36" fmla="*/ 17 w 161"/>
                  <a:gd name="T37" fmla="*/ 132 h 186"/>
                  <a:gd name="T38" fmla="*/ 11 w 161"/>
                  <a:gd name="T39" fmla="*/ 114 h 186"/>
                  <a:gd name="T40" fmla="*/ 11 w 161"/>
                  <a:gd name="T41" fmla="*/ 114 h 18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61" h="186">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15" name="Freeform 59"/>
              <p:cNvSpPr>
                <a:spLocks/>
              </p:cNvSpPr>
              <p:nvPr/>
            </p:nvSpPr>
            <p:spPr bwMode="hidden">
              <a:xfrm>
                <a:off x="5489" y="3042"/>
                <a:ext cx="186" cy="210"/>
              </a:xfrm>
              <a:custGeom>
                <a:avLst/>
                <a:gdLst>
                  <a:gd name="T0" fmla="*/ 0 w 185"/>
                  <a:gd name="T1" fmla="*/ 6 h 210"/>
                  <a:gd name="T2" fmla="*/ 66 w 185"/>
                  <a:gd name="T3" fmla="*/ 12 h 210"/>
                  <a:gd name="T4" fmla="*/ 125 w 185"/>
                  <a:gd name="T5" fmla="*/ 36 h 210"/>
                  <a:gd name="T6" fmla="*/ 161 w 185"/>
                  <a:gd name="T7" fmla="*/ 72 h 210"/>
                  <a:gd name="T8" fmla="*/ 167 w 185"/>
                  <a:gd name="T9" fmla="*/ 90 h 210"/>
                  <a:gd name="T10" fmla="*/ 173 w 185"/>
                  <a:gd name="T11" fmla="*/ 114 h 210"/>
                  <a:gd name="T12" fmla="*/ 167 w 185"/>
                  <a:gd name="T13" fmla="*/ 138 h 210"/>
                  <a:gd name="T14" fmla="*/ 155 w 185"/>
                  <a:gd name="T15" fmla="*/ 162 h 210"/>
                  <a:gd name="T16" fmla="*/ 125 w 185"/>
                  <a:gd name="T17" fmla="*/ 180 h 210"/>
                  <a:gd name="T18" fmla="*/ 90 w 185"/>
                  <a:gd name="T19" fmla="*/ 198 h 210"/>
                  <a:gd name="T20" fmla="*/ 102 w 185"/>
                  <a:gd name="T21" fmla="*/ 210 h 210"/>
                  <a:gd name="T22" fmla="*/ 137 w 185"/>
                  <a:gd name="T23" fmla="*/ 192 h 210"/>
                  <a:gd name="T24" fmla="*/ 167 w 185"/>
                  <a:gd name="T25" fmla="*/ 168 h 210"/>
                  <a:gd name="T26" fmla="*/ 185 w 185"/>
                  <a:gd name="T27" fmla="*/ 144 h 210"/>
                  <a:gd name="T28" fmla="*/ 191 w 185"/>
                  <a:gd name="T29" fmla="*/ 114 h 210"/>
                  <a:gd name="T30" fmla="*/ 185 w 185"/>
                  <a:gd name="T31" fmla="*/ 90 h 210"/>
                  <a:gd name="T32" fmla="*/ 179 w 185"/>
                  <a:gd name="T33" fmla="*/ 66 h 210"/>
                  <a:gd name="T34" fmla="*/ 161 w 185"/>
                  <a:gd name="T35" fmla="*/ 48 h 210"/>
                  <a:gd name="T36" fmla="*/ 137 w 185"/>
                  <a:gd name="T37" fmla="*/ 30 h 210"/>
                  <a:gd name="T38" fmla="*/ 72 w 185"/>
                  <a:gd name="T39" fmla="*/ 6 h 210"/>
                  <a:gd name="T40" fmla="*/ 0 w 185"/>
                  <a:gd name="T41" fmla="*/ 0 h 210"/>
                  <a:gd name="T42" fmla="*/ 0 w 185"/>
                  <a:gd name="T43" fmla="*/ 6 h 210"/>
                  <a:gd name="T44" fmla="*/ 0 w 185"/>
                  <a:gd name="T45" fmla="*/ 6 h 210"/>
                  <a:gd name="T46" fmla="*/ 0 w 185"/>
                  <a:gd name="T47" fmla="*/ 6 h 210"/>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85" h="210">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16" name="Freeform 60"/>
              <p:cNvSpPr>
                <a:spLocks noEditPoints="1"/>
              </p:cNvSpPr>
              <p:nvPr/>
            </p:nvSpPr>
            <p:spPr bwMode="hidden">
              <a:xfrm>
                <a:off x="5345" y="3058"/>
                <a:ext cx="299" cy="186"/>
              </a:xfrm>
              <a:custGeom>
                <a:avLst/>
                <a:gdLst>
                  <a:gd name="T0" fmla="*/ 150 w 299"/>
                  <a:gd name="T1" fmla="*/ 0 h 186"/>
                  <a:gd name="T2" fmla="*/ 90 w 299"/>
                  <a:gd name="T3" fmla="*/ 6 h 186"/>
                  <a:gd name="T4" fmla="*/ 42 w 299"/>
                  <a:gd name="T5" fmla="*/ 30 h 186"/>
                  <a:gd name="T6" fmla="*/ 12 w 299"/>
                  <a:gd name="T7" fmla="*/ 54 h 186"/>
                  <a:gd name="T8" fmla="*/ 6 w 299"/>
                  <a:gd name="T9" fmla="*/ 72 h 186"/>
                  <a:gd name="T10" fmla="*/ 0 w 299"/>
                  <a:gd name="T11" fmla="*/ 90 h 186"/>
                  <a:gd name="T12" fmla="*/ 6 w 299"/>
                  <a:gd name="T13" fmla="*/ 108 h 186"/>
                  <a:gd name="T14" fmla="*/ 12 w 299"/>
                  <a:gd name="T15" fmla="*/ 126 h 186"/>
                  <a:gd name="T16" fmla="*/ 42 w 299"/>
                  <a:gd name="T17" fmla="*/ 156 h 186"/>
                  <a:gd name="T18" fmla="*/ 90 w 299"/>
                  <a:gd name="T19" fmla="*/ 180 h 186"/>
                  <a:gd name="T20" fmla="*/ 150 w 299"/>
                  <a:gd name="T21" fmla="*/ 186 h 186"/>
                  <a:gd name="T22" fmla="*/ 209 w 299"/>
                  <a:gd name="T23" fmla="*/ 180 h 186"/>
                  <a:gd name="T24" fmla="*/ 257 w 299"/>
                  <a:gd name="T25" fmla="*/ 156 h 186"/>
                  <a:gd name="T26" fmla="*/ 287 w 299"/>
                  <a:gd name="T27" fmla="*/ 126 h 186"/>
                  <a:gd name="T28" fmla="*/ 299 w 299"/>
                  <a:gd name="T29" fmla="*/ 108 h 186"/>
                  <a:gd name="T30" fmla="*/ 299 w 299"/>
                  <a:gd name="T31" fmla="*/ 90 h 186"/>
                  <a:gd name="T32" fmla="*/ 299 w 299"/>
                  <a:gd name="T33" fmla="*/ 72 h 186"/>
                  <a:gd name="T34" fmla="*/ 287 w 299"/>
                  <a:gd name="T35" fmla="*/ 54 h 186"/>
                  <a:gd name="T36" fmla="*/ 257 w 299"/>
                  <a:gd name="T37" fmla="*/ 30 h 186"/>
                  <a:gd name="T38" fmla="*/ 209 w 299"/>
                  <a:gd name="T39" fmla="*/ 6 h 186"/>
                  <a:gd name="T40" fmla="*/ 150 w 299"/>
                  <a:gd name="T41" fmla="*/ 0 h 186"/>
                  <a:gd name="T42" fmla="*/ 150 w 299"/>
                  <a:gd name="T43" fmla="*/ 0 h 186"/>
                  <a:gd name="T44" fmla="*/ 150 w 299"/>
                  <a:gd name="T45" fmla="*/ 180 h 186"/>
                  <a:gd name="T46" fmla="*/ 96 w 299"/>
                  <a:gd name="T47" fmla="*/ 174 h 186"/>
                  <a:gd name="T48" fmla="*/ 48 w 299"/>
                  <a:gd name="T49" fmla="*/ 156 h 186"/>
                  <a:gd name="T50" fmla="*/ 18 w 299"/>
                  <a:gd name="T51" fmla="*/ 126 h 186"/>
                  <a:gd name="T52" fmla="*/ 12 w 299"/>
                  <a:gd name="T53" fmla="*/ 108 h 186"/>
                  <a:gd name="T54" fmla="*/ 6 w 299"/>
                  <a:gd name="T55" fmla="*/ 90 h 186"/>
                  <a:gd name="T56" fmla="*/ 12 w 299"/>
                  <a:gd name="T57" fmla="*/ 72 h 186"/>
                  <a:gd name="T58" fmla="*/ 18 w 299"/>
                  <a:gd name="T59" fmla="*/ 54 h 186"/>
                  <a:gd name="T60" fmla="*/ 48 w 299"/>
                  <a:gd name="T61" fmla="*/ 30 h 186"/>
                  <a:gd name="T62" fmla="*/ 96 w 299"/>
                  <a:gd name="T63" fmla="*/ 12 h 186"/>
                  <a:gd name="T64" fmla="*/ 150 w 299"/>
                  <a:gd name="T65" fmla="*/ 6 h 186"/>
                  <a:gd name="T66" fmla="*/ 203 w 299"/>
                  <a:gd name="T67" fmla="*/ 12 h 186"/>
                  <a:gd name="T68" fmla="*/ 251 w 299"/>
                  <a:gd name="T69" fmla="*/ 30 h 186"/>
                  <a:gd name="T70" fmla="*/ 281 w 299"/>
                  <a:gd name="T71" fmla="*/ 54 h 186"/>
                  <a:gd name="T72" fmla="*/ 293 w 299"/>
                  <a:gd name="T73" fmla="*/ 72 h 186"/>
                  <a:gd name="T74" fmla="*/ 293 w 299"/>
                  <a:gd name="T75" fmla="*/ 90 h 186"/>
                  <a:gd name="T76" fmla="*/ 293 w 299"/>
                  <a:gd name="T77" fmla="*/ 108 h 186"/>
                  <a:gd name="T78" fmla="*/ 281 w 299"/>
                  <a:gd name="T79" fmla="*/ 126 h 186"/>
                  <a:gd name="T80" fmla="*/ 251 w 299"/>
                  <a:gd name="T81" fmla="*/ 156 h 186"/>
                  <a:gd name="T82" fmla="*/ 203 w 299"/>
                  <a:gd name="T83" fmla="*/ 174 h 186"/>
                  <a:gd name="T84" fmla="*/ 150 w 299"/>
                  <a:gd name="T85" fmla="*/ 180 h 186"/>
                  <a:gd name="T86" fmla="*/ 150 w 299"/>
                  <a:gd name="T87" fmla="*/ 180 h 18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99" h="186">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grpSp>
            <p:nvGrpSpPr>
              <p:cNvPr id="17" name="Group 61"/>
              <p:cNvGrpSpPr>
                <a:grpSpLocks/>
              </p:cNvGrpSpPr>
              <p:nvPr/>
            </p:nvGrpSpPr>
            <p:grpSpPr bwMode="auto">
              <a:xfrm>
                <a:off x="5381" y="3085"/>
                <a:ext cx="227" cy="132"/>
                <a:chOff x="5381" y="3085"/>
                <a:chExt cx="227" cy="132"/>
              </a:xfrm>
            </p:grpSpPr>
            <p:sp>
              <p:nvSpPr>
                <p:cNvPr id="18" name="Oval 62"/>
                <p:cNvSpPr>
                  <a:spLocks noChangeArrowheads="1"/>
                </p:cNvSpPr>
                <p:nvPr userDrawn="1"/>
              </p:nvSpPr>
              <p:spPr bwMode="hidden">
                <a:xfrm>
                  <a:off x="5381" y="3085"/>
                  <a:ext cx="227" cy="13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dirty="0"/>
                </a:p>
              </p:txBody>
            </p:sp>
            <p:sp>
              <p:nvSpPr>
                <p:cNvPr id="19" name="Oval 63"/>
                <p:cNvSpPr>
                  <a:spLocks noChangeArrowheads="1"/>
                </p:cNvSpPr>
                <p:nvPr userDrawn="1"/>
              </p:nvSpPr>
              <p:spPr bwMode="hidden">
                <a:xfrm>
                  <a:off x="5403" y="3099"/>
                  <a:ext cx="182" cy="102"/>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dirty="0"/>
                </a:p>
              </p:txBody>
            </p:sp>
            <p:sp>
              <p:nvSpPr>
                <p:cNvPr id="20" name="Oval 64"/>
                <p:cNvSpPr>
                  <a:spLocks noChangeArrowheads="1"/>
                </p:cNvSpPr>
                <p:nvPr userDrawn="1"/>
              </p:nvSpPr>
              <p:spPr bwMode="hidden">
                <a:xfrm>
                  <a:off x="5431" y="3109"/>
                  <a:ext cx="125" cy="8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dirty="0"/>
                </a:p>
              </p:txBody>
            </p:sp>
            <p:sp>
              <p:nvSpPr>
                <p:cNvPr id="21" name="Oval 65"/>
                <p:cNvSpPr>
                  <a:spLocks noChangeArrowheads="1"/>
                </p:cNvSpPr>
                <p:nvPr userDrawn="1"/>
              </p:nvSpPr>
              <p:spPr bwMode="hidden">
                <a:xfrm>
                  <a:off x="5458" y="3125"/>
                  <a:ext cx="73" cy="47"/>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dirty="0"/>
                </a:p>
              </p:txBody>
            </p:sp>
          </p:grpSp>
        </p:grpSp>
      </p:grpSp>
      <p:sp>
        <p:nvSpPr>
          <p:cNvPr id="115778" name="Rectangle 66"/>
          <p:cNvSpPr>
            <a:spLocks noGrp="1" noChangeArrowheads="1"/>
          </p:cNvSpPr>
          <p:nvPr>
            <p:ph type="ctrTitle" sz="quarter"/>
          </p:nvPr>
        </p:nvSpPr>
        <p:spPr>
          <a:xfrm>
            <a:off x="514350" y="2255838"/>
            <a:ext cx="5829300" cy="2316162"/>
          </a:xfrm>
        </p:spPr>
        <p:txBody>
          <a:bodyPr anchor="b"/>
          <a:lstStyle>
            <a:lvl1pPr>
              <a:defRPr sz="5400"/>
            </a:lvl1pPr>
          </a:lstStyle>
          <a:p>
            <a:pPr lvl="0"/>
            <a:r>
              <a:rPr lang="en-US" noProof="0"/>
              <a:t>Click to edit Master title style</a:t>
            </a:r>
          </a:p>
        </p:txBody>
      </p:sp>
      <p:sp>
        <p:nvSpPr>
          <p:cNvPr id="115779" name="Rectangle 67"/>
          <p:cNvSpPr>
            <a:spLocks noGrp="1" noChangeArrowheads="1"/>
          </p:cNvSpPr>
          <p:nvPr>
            <p:ph type="subTitle" sz="quarter" idx="1"/>
          </p:nvPr>
        </p:nvSpPr>
        <p:spPr>
          <a:xfrm>
            <a:off x="1028700" y="5181600"/>
            <a:ext cx="4800600" cy="2336800"/>
          </a:xfrm>
        </p:spPr>
        <p:txBody>
          <a:bodyPr/>
          <a:lstStyle>
            <a:lvl1pPr marL="0" indent="0" algn="ctr">
              <a:buFont typeface="Wingdings" pitchFamily="2" charset="2"/>
              <a:buNone/>
              <a:defRPr/>
            </a:lvl1pPr>
          </a:lstStyle>
          <a:p>
            <a:pPr lvl="0"/>
            <a:r>
              <a:rPr lang="en-US" noProof="0"/>
              <a:t>Click to edit Master subtitle style</a:t>
            </a:r>
          </a:p>
        </p:txBody>
      </p:sp>
      <p:sp>
        <p:nvSpPr>
          <p:cNvPr id="70" name="Rectangle 70"/>
          <p:cNvSpPr>
            <a:spLocks noGrp="1" noChangeArrowheads="1"/>
          </p:cNvSpPr>
          <p:nvPr>
            <p:ph type="sldNum" sz="quarter" idx="12"/>
          </p:nvPr>
        </p:nvSpPr>
        <p:spPr>
          <a:xfrm>
            <a:off x="4914900" y="8331200"/>
            <a:ext cx="1600200" cy="609600"/>
          </a:xfrm>
        </p:spPr>
        <p:txBody>
          <a:bodyPr/>
          <a:lstStyle>
            <a:lvl1pPr>
              <a:defRPr/>
            </a:lvl1pPr>
          </a:lstStyle>
          <a:p>
            <a:fld id="{1A64C123-409A-4DF5-B527-EEAD7CA7A202}" type="slidenum">
              <a:rPr lang="en-US" altLang="en-US"/>
              <a:pPr/>
              <a:t>‹#›</a:t>
            </a:fld>
            <a:endParaRPr lang="en-US" altLang="en-US" dirty="0"/>
          </a:p>
        </p:txBody>
      </p:sp>
    </p:spTree>
    <p:extLst>
      <p:ext uri="{BB962C8B-B14F-4D97-AF65-F5344CB8AC3E}">
        <p14:creationId xmlns:p14="http://schemas.microsoft.com/office/powerpoint/2010/main" val="29761732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69"/>
          <p:cNvSpPr>
            <a:spLocks noGrp="1" noChangeArrowheads="1"/>
          </p:cNvSpPr>
          <p:nvPr>
            <p:ph type="dt" sz="half" idx="10"/>
          </p:nvPr>
        </p:nvSpPr>
        <p:spPr>
          <a:xfrm>
            <a:off x="342900" y="8326438"/>
            <a:ext cx="1600200" cy="635000"/>
          </a:xfrm>
          <a:prstGeom prst="rect">
            <a:avLst/>
          </a:prstGeom>
          <a:ln/>
        </p:spPr>
        <p:txBody>
          <a:bodyPr/>
          <a:lstStyle>
            <a:lvl1pPr>
              <a:defRPr/>
            </a:lvl1pPr>
          </a:lstStyle>
          <a:p>
            <a:pPr>
              <a:defRPr/>
            </a:pPr>
            <a:endParaRPr lang="en-US" dirty="0"/>
          </a:p>
        </p:txBody>
      </p:sp>
      <p:sp>
        <p:nvSpPr>
          <p:cNvPr id="5" name="Rectangle 70"/>
          <p:cNvSpPr>
            <a:spLocks noGrp="1" noChangeArrowheads="1"/>
          </p:cNvSpPr>
          <p:nvPr>
            <p:ph type="ftr" sz="quarter" idx="11"/>
          </p:nvPr>
        </p:nvSpPr>
        <p:spPr>
          <a:xfrm>
            <a:off x="2343150" y="8326438"/>
            <a:ext cx="2171700" cy="635000"/>
          </a:xfrm>
          <a:prstGeom prst="rect">
            <a:avLst/>
          </a:prstGeom>
          <a:ln/>
        </p:spPr>
        <p:txBody>
          <a:bodyPr/>
          <a:lstStyle>
            <a:lvl1pPr>
              <a:defRPr/>
            </a:lvl1pPr>
          </a:lstStyle>
          <a:p>
            <a:pPr>
              <a:defRPr/>
            </a:pPr>
            <a:endParaRPr lang="en-US" dirty="0"/>
          </a:p>
        </p:txBody>
      </p:sp>
      <p:sp>
        <p:nvSpPr>
          <p:cNvPr id="6" name="Rectangle 71"/>
          <p:cNvSpPr>
            <a:spLocks noGrp="1" noChangeArrowheads="1"/>
          </p:cNvSpPr>
          <p:nvPr>
            <p:ph type="sldNum" sz="quarter" idx="12"/>
          </p:nvPr>
        </p:nvSpPr>
        <p:spPr>
          <a:ln/>
        </p:spPr>
        <p:txBody>
          <a:bodyPr/>
          <a:lstStyle>
            <a:lvl1pPr>
              <a:defRPr/>
            </a:lvl1pPr>
          </a:lstStyle>
          <a:p>
            <a:fld id="{4E4FF424-BC0C-44EA-B106-870E3027DC60}" type="slidenum">
              <a:rPr lang="en-US" altLang="en-US"/>
              <a:pPr/>
              <a:t>‹#›</a:t>
            </a:fld>
            <a:endParaRPr lang="en-US" altLang="en-US" dirty="0"/>
          </a:p>
        </p:txBody>
      </p:sp>
    </p:spTree>
    <p:extLst>
      <p:ext uri="{BB962C8B-B14F-4D97-AF65-F5344CB8AC3E}">
        <p14:creationId xmlns:p14="http://schemas.microsoft.com/office/powerpoint/2010/main" val="11475860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72050" y="369888"/>
            <a:ext cx="1543050" cy="77978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42900" y="369888"/>
            <a:ext cx="4476750" cy="7797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69"/>
          <p:cNvSpPr>
            <a:spLocks noGrp="1" noChangeArrowheads="1"/>
          </p:cNvSpPr>
          <p:nvPr>
            <p:ph type="dt" sz="half" idx="10"/>
          </p:nvPr>
        </p:nvSpPr>
        <p:spPr>
          <a:xfrm>
            <a:off x="342900" y="8326438"/>
            <a:ext cx="1600200" cy="635000"/>
          </a:xfrm>
          <a:prstGeom prst="rect">
            <a:avLst/>
          </a:prstGeom>
          <a:ln/>
        </p:spPr>
        <p:txBody>
          <a:bodyPr/>
          <a:lstStyle>
            <a:lvl1pPr>
              <a:defRPr/>
            </a:lvl1pPr>
          </a:lstStyle>
          <a:p>
            <a:pPr>
              <a:defRPr/>
            </a:pPr>
            <a:endParaRPr lang="en-US" dirty="0"/>
          </a:p>
        </p:txBody>
      </p:sp>
      <p:sp>
        <p:nvSpPr>
          <p:cNvPr id="5" name="Rectangle 70"/>
          <p:cNvSpPr>
            <a:spLocks noGrp="1" noChangeArrowheads="1"/>
          </p:cNvSpPr>
          <p:nvPr>
            <p:ph type="ftr" sz="quarter" idx="11"/>
          </p:nvPr>
        </p:nvSpPr>
        <p:spPr>
          <a:xfrm>
            <a:off x="2343150" y="8326438"/>
            <a:ext cx="2171700" cy="635000"/>
          </a:xfrm>
          <a:prstGeom prst="rect">
            <a:avLst/>
          </a:prstGeom>
          <a:ln/>
        </p:spPr>
        <p:txBody>
          <a:bodyPr/>
          <a:lstStyle>
            <a:lvl1pPr>
              <a:defRPr/>
            </a:lvl1pPr>
          </a:lstStyle>
          <a:p>
            <a:pPr>
              <a:defRPr/>
            </a:pPr>
            <a:endParaRPr lang="en-US" dirty="0"/>
          </a:p>
        </p:txBody>
      </p:sp>
      <p:sp>
        <p:nvSpPr>
          <p:cNvPr id="6" name="Rectangle 71"/>
          <p:cNvSpPr>
            <a:spLocks noGrp="1" noChangeArrowheads="1"/>
          </p:cNvSpPr>
          <p:nvPr>
            <p:ph type="sldNum" sz="quarter" idx="12"/>
          </p:nvPr>
        </p:nvSpPr>
        <p:spPr>
          <a:ln/>
        </p:spPr>
        <p:txBody>
          <a:bodyPr/>
          <a:lstStyle>
            <a:lvl1pPr>
              <a:defRPr/>
            </a:lvl1pPr>
          </a:lstStyle>
          <a:p>
            <a:fld id="{F1F9BEE0-B788-4F24-B511-846995CF9270}" type="slidenum">
              <a:rPr lang="en-US" altLang="en-US"/>
              <a:pPr/>
              <a:t>‹#›</a:t>
            </a:fld>
            <a:endParaRPr lang="en-US" altLang="en-US" dirty="0"/>
          </a:p>
        </p:txBody>
      </p:sp>
    </p:spTree>
    <p:extLst>
      <p:ext uri="{BB962C8B-B14F-4D97-AF65-F5344CB8AC3E}">
        <p14:creationId xmlns:p14="http://schemas.microsoft.com/office/powerpoint/2010/main" val="29669655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6705600" cy="1077912"/>
          </a:xfrm>
        </p:spPr>
        <p:txBody>
          <a:bodyPr/>
          <a:lstStyle>
            <a:lvl1pPr>
              <a:defRPr sz="3400">
                <a:effectLst/>
              </a:defRPr>
            </a:lvl1pPr>
          </a:lstStyle>
          <a:p>
            <a:r>
              <a:rPr lang="en-US" dirty="0"/>
              <a:t>Click to edit Master title style</a:t>
            </a:r>
          </a:p>
        </p:txBody>
      </p:sp>
      <p:sp>
        <p:nvSpPr>
          <p:cNvPr id="3" name="Content Placeholder 2"/>
          <p:cNvSpPr>
            <a:spLocks noGrp="1"/>
          </p:cNvSpPr>
          <p:nvPr>
            <p:ph idx="1"/>
          </p:nvPr>
        </p:nvSpPr>
        <p:spPr>
          <a:xfrm>
            <a:off x="76200" y="1600200"/>
            <a:ext cx="6629400" cy="7162800"/>
          </a:xfrm>
        </p:spPr>
        <p:txBody>
          <a:bodyPr>
            <a:normAutofit/>
          </a:bodyPr>
          <a:lstStyle>
            <a:lvl1pPr>
              <a:spcAft>
                <a:spcPts val="1200"/>
              </a:spcAft>
              <a:defRPr>
                <a:effectLst/>
              </a:defRPr>
            </a:lvl1pPr>
            <a:lvl2pPr>
              <a:spcAft>
                <a:spcPts val="1200"/>
              </a:spcAft>
              <a:buClr>
                <a:schemeClr val="tx1"/>
              </a:buClr>
              <a:defRPr>
                <a:effectLst/>
              </a:defRPr>
            </a:lvl2pPr>
            <a:lvl3pPr>
              <a:spcAft>
                <a:spcPts val="1200"/>
              </a:spcAft>
              <a:buClr>
                <a:schemeClr val="tx1"/>
              </a:buClr>
              <a:defRPr>
                <a:effectLst/>
              </a:defRPr>
            </a:lvl3pPr>
            <a:lvl4pPr>
              <a:spcAft>
                <a:spcPts val="1200"/>
              </a:spcAft>
              <a:buClr>
                <a:schemeClr val="tx1"/>
              </a:buClr>
              <a:defRPr>
                <a:effectLst/>
              </a:defRPr>
            </a:lvl4pPr>
            <a:lvl5pPr>
              <a:spcAft>
                <a:spcPts val="1200"/>
              </a:spcAft>
              <a:buClr>
                <a:schemeClr val="tx1"/>
              </a:buClr>
              <a:defRPr>
                <a:effect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Rectangle 71"/>
          <p:cNvSpPr>
            <a:spLocks noGrp="1" noChangeArrowheads="1"/>
          </p:cNvSpPr>
          <p:nvPr>
            <p:ph type="sldNum" sz="quarter" idx="12"/>
          </p:nvPr>
        </p:nvSpPr>
        <p:spPr>
          <a:ln/>
        </p:spPr>
        <p:txBody>
          <a:bodyPr/>
          <a:lstStyle>
            <a:lvl1pPr>
              <a:defRPr>
                <a:effectLst/>
              </a:defRPr>
            </a:lvl1pPr>
          </a:lstStyle>
          <a:p>
            <a:fld id="{A54AE71F-0975-46E6-AD98-F92A684CFC99}" type="slidenum">
              <a:rPr lang="en-US" altLang="en-US" smtClean="0"/>
              <a:pPr/>
              <a:t>‹#›</a:t>
            </a:fld>
            <a:endParaRPr lang="en-US" altLang="en-US" dirty="0"/>
          </a:p>
        </p:txBody>
      </p:sp>
      <p:sp>
        <p:nvSpPr>
          <p:cNvPr id="7" name="Line 3"/>
          <p:cNvSpPr>
            <a:spLocks noChangeShapeType="1"/>
          </p:cNvSpPr>
          <p:nvPr userDrawn="1"/>
        </p:nvSpPr>
        <p:spPr bwMode="auto">
          <a:xfrm>
            <a:off x="228600" y="1295400"/>
            <a:ext cx="647700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Tree>
    <p:extLst>
      <p:ext uri="{BB962C8B-B14F-4D97-AF65-F5344CB8AC3E}">
        <p14:creationId xmlns:p14="http://schemas.microsoft.com/office/powerpoint/2010/main" val="37700653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41338" y="5875338"/>
            <a:ext cx="5829300" cy="1816100"/>
          </a:xfrm>
        </p:spPr>
        <p:txBody>
          <a:bodyPr anchor="t"/>
          <a:lstStyle>
            <a:lvl1pPr algn="l">
              <a:defRPr sz="4000" b="1" cap="all">
                <a:solidFill>
                  <a:srgbClr val="FFFF00"/>
                </a:solidFill>
                <a:latin typeface="Times New Roman" panose="02020603050405020304" pitchFamily="18" charset="0"/>
                <a:cs typeface="Times New Roman" panose="02020603050405020304" pitchFamily="18" charset="0"/>
              </a:defRPr>
            </a:lvl1pPr>
          </a:lstStyle>
          <a:p>
            <a:r>
              <a:rPr lang="en-US" dirty="0"/>
              <a:t>Click to edit Master title style</a:t>
            </a:r>
          </a:p>
        </p:txBody>
      </p:sp>
      <p:sp>
        <p:nvSpPr>
          <p:cNvPr id="3" name="Text Placeholder 2"/>
          <p:cNvSpPr>
            <a:spLocks noGrp="1"/>
          </p:cNvSpPr>
          <p:nvPr>
            <p:ph type="body" idx="1"/>
          </p:nvPr>
        </p:nvSpPr>
        <p:spPr>
          <a:xfrm>
            <a:off x="541338" y="3875088"/>
            <a:ext cx="5829300" cy="2000250"/>
          </a:xfrm>
        </p:spPr>
        <p:txBody>
          <a:bodyPr anchor="b"/>
          <a:lstStyle>
            <a:lvl1pPr marL="0" indent="0">
              <a:buNone/>
              <a:defRPr sz="2000">
                <a:solidFill>
                  <a:srgbClr val="FFFF00"/>
                </a:solidFill>
                <a:latin typeface="Times New Roman" panose="02020603050405020304" pitchFamily="18" charset="0"/>
                <a:cs typeface="Times New Roman" panose="02020603050405020304" pitchFamily="18" charset="0"/>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a:t>Click to edit Master text styles</a:t>
            </a:r>
          </a:p>
        </p:txBody>
      </p:sp>
      <p:sp>
        <p:nvSpPr>
          <p:cNvPr id="6" name="Rectangle 71"/>
          <p:cNvSpPr>
            <a:spLocks noGrp="1" noChangeArrowheads="1"/>
          </p:cNvSpPr>
          <p:nvPr>
            <p:ph type="sldNum" sz="quarter" idx="12"/>
          </p:nvPr>
        </p:nvSpPr>
        <p:spPr>
          <a:ln/>
        </p:spPr>
        <p:txBody>
          <a:bodyPr/>
          <a:lstStyle>
            <a:lvl1pPr>
              <a:defRPr/>
            </a:lvl1pPr>
          </a:lstStyle>
          <a:p>
            <a:fld id="{2E176975-D972-4316-946E-DD44659D3B24}" type="slidenum">
              <a:rPr lang="en-US" altLang="en-US"/>
              <a:pPr/>
              <a:t>‹#›</a:t>
            </a:fld>
            <a:endParaRPr lang="en-US" altLang="en-US" dirty="0"/>
          </a:p>
        </p:txBody>
      </p:sp>
    </p:spTree>
    <p:extLst>
      <p:ext uri="{BB962C8B-B14F-4D97-AF65-F5344CB8AC3E}">
        <p14:creationId xmlns:p14="http://schemas.microsoft.com/office/powerpoint/2010/main" val="10485190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42900" y="381000"/>
            <a:ext cx="6172200" cy="1219200"/>
          </a:xfrm>
        </p:spPr>
        <p:txBody>
          <a:bodyPr/>
          <a:lstStyle>
            <a:lvl1pPr>
              <a:defRPr sz="3600">
                <a:solidFill>
                  <a:srgbClr val="FFFF00"/>
                </a:solidFill>
                <a:latin typeface="Times New Roman" panose="02020603050405020304" pitchFamily="18" charset="0"/>
                <a:cs typeface="Times New Roman" panose="02020603050405020304" pitchFamily="18" charset="0"/>
              </a:defRPr>
            </a:lvl1pPr>
          </a:lstStyle>
          <a:p>
            <a:r>
              <a:rPr lang="en-US" dirty="0"/>
              <a:t>Click to edit Master title style</a:t>
            </a:r>
          </a:p>
        </p:txBody>
      </p:sp>
      <p:sp>
        <p:nvSpPr>
          <p:cNvPr id="3" name="Content Placeholder 2"/>
          <p:cNvSpPr>
            <a:spLocks noGrp="1"/>
          </p:cNvSpPr>
          <p:nvPr>
            <p:ph sz="half" idx="1"/>
          </p:nvPr>
        </p:nvSpPr>
        <p:spPr>
          <a:xfrm>
            <a:off x="342900" y="2133600"/>
            <a:ext cx="3009900" cy="6034088"/>
          </a:xfrm>
        </p:spPr>
        <p:txBody>
          <a:bodyPr/>
          <a:lstStyle>
            <a:lvl1pPr>
              <a:defRPr sz="2800">
                <a:latin typeface="Times New Roman" panose="02020603050405020304" pitchFamily="18" charset="0"/>
                <a:cs typeface="Times New Roman" panose="02020603050405020304" pitchFamily="18" charset="0"/>
              </a:defRPr>
            </a:lvl1pPr>
            <a:lvl2pPr>
              <a:defRPr sz="2400">
                <a:latin typeface="Times New Roman" panose="02020603050405020304" pitchFamily="18" charset="0"/>
                <a:cs typeface="Times New Roman" panose="02020603050405020304" pitchFamily="18" charset="0"/>
              </a:defRPr>
            </a:lvl2pPr>
            <a:lvl3pPr>
              <a:defRPr sz="2000">
                <a:latin typeface="Times New Roman" panose="02020603050405020304" pitchFamily="18" charset="0"/>
                <a:cs typeface="Times New Roman" panose="02020603050405020304" pitchFamily="18" charset="0"/>
              </a:defRPr>
            </a:lvl3pPr>
            <a:lvl4pPr>
              <a:defRPr sz="1800">
                <a:latin typeface="Times New Roman" panose="02020603050405020304" pitchFamily="18" charset="0"/>
                <a:cs typeface="Times New Roman" panose="02020603050405020304" pitchFamily="18" charset="0"/>
              </a:defRPr>
            </a:lvl4pPr>
            <a:lvl5pPr>
              <a:defRPr sz="1800">
                <a:latin typeface="Times New Roman" panose="02020603050405020304" pitchFamily="18" charset="0"/>
                <a:cs typeface="Times New Roman" panose="02020603050405020304" pitchFamily="18" charset="0"/>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3505200" y="2133600"/>
            <a:ext cx="3009900" cy="6034088"/>
          </a:xfrm>
        </p:spPr>
        <p:txBody>
          <a:bodyPr/>
          <a:lstStyle>
            <a:lvl1pPr>
              <a:defRPr sz="2800">
                <a:latin typeface="Times New Roman" panose="02020603050405020304" pitchFamily="18" charset="0"/>
                <a:cs typeface="Times New Roman" panose="02020603050405020304" pitchFamily="18" charset="0"/>
              </a:defRPr>
            </a:lvl1pPr>
            <a:lvl2pPr>
              <a:defRPr sz="2400">
                <a:latin typeface="Times New Roman" panose="02020603050405020304" pitchFamily="18" charset="0"/>
                <a:cs typeface="Times New Roman" panose="02020603050405020304" pitchFamily="18" charset="0"/>
              </a:defRPr>
            </a:lvl2pPr>
            <a:lvl3pPr>
              <a:defRPr sz="2000">
                <a:latin typeface="Times New Roman" panose="02020603050405020304" pitchFamily="18" charset="0"/>
                <a:cs typeface="Times New Roman" panose="02020603050405020304" pitchFamily="18" charset="0"/>
              </a:defRPr>
            </a:lvl3pPr>
            <a:lvl4pPr>
              <a:defRPr sz="1800">
                <a:latin typeface="Times New Roman" panose="02020603050405020304" pitchFamily="18" charset="0"/>
                <a:cs typeface="Times New Roman" panose="02020603050405020304" pitchFamily="18" charset="0"/>
              </a:defRPr>
            </a:lvl4pPr>
            <a:lvl5pPr>
              <a:defRPr sz="1800">
                <a:latin typeface="Times New Roman" panose="02020603050405020304" pitchFamily="18" charset="0"/>
                <a:cs typeface="Times New Roman" panose="02020603050405020304" pitchFamily="18" charset="0"/>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71"/>
          <p:cNvSpPr>
            <a:spLocks noGrp="1" noChangeArrowheads="1"/>
          </p:cNvSpPr>
          <p:nvPr>
            <p:ph type="sldNum" sz="quarter" idx="12"/>
          </p:nvPr>
        </p:nvSpPr>
        <p:spPr>
          <a:ln/>
        </p:spPr>
        <p:txBody>
          <a:bodyPr/>
          <a:lstStyle>
            <a:lvl1pPr>
              <a:defRPr/>
            </a:lvl1pPr>
          </a:lstStyle>
          <a:p>
            <a:fld id="{EE1A58A5-2AD5-46F1-80C4-3AF5747500C5}" type="slidenum">
              <a:rPr lang="en-US" altLang="en-US"/>
              <a:pPr/>
              <a:t>‹#›</a:t>
            </a:fld>
            <a:endParaRPr lang="en-US" altLang="en-US" dirty="0"/>
          </a:p>
        </p:txBody>
      </p:sp>
      <p:sp>
        <p:nvSpPr>
          <p:cNvPr id="8" name="Line 3"/>
          <p:cNvSpPr>
            <a:spLocks noChangeShapeType="1"/>
          </p:cNvSpPr>
          <p:nvPr userDrawn="1"/>
        </p:nvSpPr>
        <p:spPr bwMode="auto">
          <a:xfrm>
            <a:off x="762000" y="1447800"/>
            <a:ext cx="541020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Tree>
    <p:extLst>
      <p:ext uri="{BB962C8B-B14F-4D97-AF65-F5344CB8AC3E}">
        <p14:creationId xmlns:p14="http://schemas.microsoft.com/office/powerpoint/2010/main" val="15766646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42900" y="366713"/>
            <a:ext cx="6172200" cy="1524000"/>
          </a:xfrm>
        </p:spPr>
        <p:txBody>
          <a:bodyPr/>
          <a:lstStyle>
            <a:lvl1pPr>
              <a:defRPr>
                <a:solidFill>
                  <a:srgbClr val="FFFF00"/>
                </a:solidFill>
                <a:latin typeface="Times New Roman" panose="02020603050405020304" pitchFamily="18" charset="0"/>
                <a:cs typeface="Times New Roman" panose="02020603050405020304" pitchFamily="18" charset="0"/>
              </a:defRPr>
            </a:lvl1pPr>
          </a:lstStyle>
          <a:p>
            <a:r>
              <a:rPr lang="en-US" dirty="0"/>
              <a:t>Click to edit Master title</a:t>
            </a:r>
          </a:p>
        </p:txBody>
      </p:sp>
      <p:sp>
        <p:nvSpPr>
          <p:cNvPr id="3" name="Text Placeholder 2"/>
          <p:cNvSpPr>
            <a:spLocks noGrp="1"/>
          </p:cNvSpPr>
          <p:nvPr>
            <p:ph type="body" idx="1"/>
          </p:nvPr>
        </p:nvSpPr>
        <p:spPr>
          <a:xfrm>
            <a:off x="342900" y="2046288"/>
            <a:ext cx="3030538" cy="854075"/>
          </a:xfrm>
        </p:spPr>
        <p:txBody>
          <a:bodyPr anchor="b"/>
          <a:lstStyle>
            <a:lvl1pPr marL="0" indent="0">
              <a:buNone/>
              <a:defRPr sz="2400" b="1">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342900" y="2900363"/>
            <a:ext cx="3030538" cy="5267325"/>
          </a:xfrm>
        </p:spPr>
        <p:txBody>
          <a:bodyPr/>
          <a:lstStyle>
            <a:lvl1pPr>
              <a:defRPr sz="2400">
                <a:latin typeface="Times New Roman" panose="02020603050405020304" pitchFamily="18" charset="0"/>
                <a:cs typeface="Times New Roman" panose="02020603050405020304" pitchFamily="18" charset="0"/>
              </a:defRPr>
            </a:lvl1pPr>
            <a:lvl2pPr>
              <a:defRPr sz="2000">
                <a:latin typeface="Times New Roman" panose="02020603050405020304" pitchFamily="18" charset="0"/>
                <a:cs typeface="Times New Roman" panose="02020603050405020304" pitchFamily="18" charset="0"/>
              </a:defRPr>
            </a:lvl2pPr>
            <a:lvl3pPr>
              <a:defRPr sz="1800">
                <a:latin typeface="Times New Roman" panose="02020603050405020304" pitchFamily="18" charset="0"/>
                <a:cs typeface="Times New Roman" panose="02020603050405020304" pitchFamily="18" charset="0"/>
              </a:defRPr>
            </a:lvl3pPr>
            <a:lvl4pPr>
              <a:defRPr sz="1600">
                <a:latin typeface="Times New Roman" panose="02020603050405020304" pitchFamily="18" charset="0"/>
                <a:cs typeface="Times New Roman" panose="02020603050405020304" pitchFamily="18" charset="0"/>
              </a:defRPr>
            </a:lvl4pPr>
            <a:lvl5pPr>
              <a:defRPr sz="1600">
                <a:latin typeface="Times New Roman" panose="02020603050405020304" pitchFamily="18" charset="0"/>
                <a:cs typeface="Times New Roman" panose="02020603050405020304" pitchFamily="18" charset="0"/>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3484563" y="2046288"/>
            <a:ext cx="3030537" cy="854075"/>
          </a:xfrm>
        </p:spPr>
        <p:txBody>
          <a:bodyPr anchor="b"/>
          <a:lstStyle>
            <a:lvl1pPr marL="0" indent="0">
              <a:buNone/>
              <a:defRPr sz="2400" b="1">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3484563" y="2900363"/>
            <a:ext cx="3030537" cy="5267325"/>
          </a:xfrm>
        </p:spPr>
        <p:txBody>
          <a:bodyPr/>
          <a:lstStyle>
            <a:lvl1pPr>
              <a:defRPr sz="2400">
                <a:latin typeface="Times New Roman" panose="02020603050405020304" pitchFamily="18" charset="0"/>
                <a:cs typeface="Times New Roman" panose="02020603050405020304" pitchFamily="18" charset="0"/>
              </a:defRPr>
            </a:lvl1pPr>
            <a:lvl2pPr>
              <a:defRPr sz="2000">
                <a:latin typeface="Times New Roman" panose="02020603050405020304" pitchFamily="18" charset="0"/>
                <a:cs typeface="Times New Roman" panose="02020603050405020304" pitchFamily="18" charset="0"/>
              </a:defRPr>
            </a:lvl2pPr>
            <a:lvl3pPr>
              <a:defRPr sz="1800">
                <a:latin typeface="Times New Roman" panose="02020603050405020304" pitchFamily="18" charset="0"/>
                <a:cs typeface="Times New Roman" panose="02020603050405020304" pitchFamily="18" charset="0"/>
              </a:defRPr>
            </a:lvl3pPr>
            <a:lvl4pPr>
              <a:defRPr sz="1600">
                <a:latin typeface="Times New Roman" panose="02020603050405020304" pitchFamily="18" charset="0"/>
                <a:cs typeface="Times New Roman" panose="02020603050405020304" pitchFamily="18" charset="0"/>
              </a:defRPr>
            </a:lvl4pPr>
            <a:lvl5pPr>
              <a:defRPr sz="1600">
                <a:latin typeface="Times New Roman" panose="02020603050405020304" pitchFamily="18" charset="0"/>
                <a:cs typeface="Times New Roman" panose="02020603050405020304" pitchFamily="18" charset="0"/>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Rectangle 71"/>
          <p:cNvSpPr>
            <a:spLocks noGrp="1" noChangeArrowheads="1"/>
          </p:cNvSpPr>
          <p:nvPr>
            <p:ph type="sldNum" sz="quarter" idx="12"/>
          </p:nvPr>
        </p:nvSpPr>
        <p:spPr>
          <a:ln/>
        </p:spPr>
        <p:txBody>
          <a:bodyPr/>
          <a:lstStyle>
            <a:lvl1pPr>
              <a:defRPr/>
            </a:lvl1pPr>
          </a:lstStyle>
          <a:p>
            <a:fld id="{3ED01A53-304D-4FEB-8307-93250A4CAA72}" type="slidenum">
              <a:rPr lang="en-US" altLang="en-US"/>
              <a:pPr/>
              <a:t>‹#›</a:t>
            </a:fld>
            <a:endParaRPr lang="en-US" altLang="en-US" dirty="0"/>
          </a:p>
        </p:txBody>
      </p:sp>
    </p:spTree>
    <p:extLst>
      <p:ext uri="{BB962C8B-B14F-4D97-AF65-F5344CB8AC3E}">
        <p14:creationId xmlns:p14="http://schemas.microsoft.com/office/powerpoint/2010/main" val="26831828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42900" y="152400"/>
            <a:ext cx="6172200" cy="1230312"/>
          </a:xfrm>
        </p:spPr>
        <p:txBody>
          <a:bodyPr/>
          <a:lstStyle>
            <a:lvl1pPr>
              <a:defRPr sz="3000">
                <a:solidFill>
                  <a:srgbClr val="FFFF00"/>
                </a:solidFill>
                <a:latin typeface="Times New Roman" panose="02020603050405020304" pitchFamily="18" charset="0"/>
                <a:cs typeface="Times New Roman" panose="02020603050405020304" pitchFamily="18" charset="0"/>
              </a:defRPr>
            </a:lvl1pPr>
          </a:lstStyle>
          <a:p>
            <a:r>
              <a:rPr lang="en-US" dirty="0"/>
              <a:t>Click to edit Master title style</a:t>
            </a:r>
          </a:p>
        </p:txBody>
      </p:sp>
      <p:sp>
        <p:nvSpPr>
          <p:cNvPr id="5" name="Rectangle 71"/>
          <p:cNvSpPr>
            <a:spLocks noGrp="1" noChangeArrowheads="1"/>
          </p:cNvSpPr>
          <p:nvPr>
            <p:ph type="sldNum" sz="quarter" idx="12"/>
          </p:nvPr>
        </p:nvSpPr>
        <p:spPr>
          <a:ln/>
        </p:spPr>
        <p:txBody>
          <a:bodyPr/>
          <a:lstStyle>
            <a:lvl1pPr>
              <a:defRPr/>
            </a:lvl1pPr>
          </a:lstStyle>
          <a:p>
            <a:fld id="{3A5E8AE7-F465-4A3A-A53E-7D894F9D303A}" type="slidenum">
              <a:rPr lang="en-US" altLang="en-US"/>
              <a:pPr/>
              <a:t>‹#›</a:t>
            </a:fld>
            <a:endParaRPr lang="en-US" altLang="en-US" dirty="0"/>
          </a:p>
        </p:txBody>
      </p:sp>
      <p:sp>
        <p:nvSpPr>
          <p:cNvPr id="6" name="Line 3"/>
          <p:cNvSpPr>
            <a:spLocks noChangeShapeType="1"/>
          </p:cNvSpPr>
          <p:nvPr userDrawn="1"/>
        </p:nvSpPr>
        <p:spPr bwMode="auto">
          <a:xfrm>
            <a:off x="762000" y="1447800"/>
            <a:ext cx="541020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Tree>
    <p:extLst>
      <p:ext uri="{BB962C8B-B14F-4D97-AF65-F5344CB8AC3E}">
        <p14:creationId xmlns:p14="http://schemas.microsoft.com/office/powerpoint/2010/main" val="10457980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9"/>
          <p:cNvSpPr>
            <a:spLocks noGrp="1" noChangeArrowheads="1"/>
          </p:cNvSpPr>
          <p:nvPr>
            <p:ph type="dt" sz="half" idx="10"/>
          </p:nvPr>
        </p:nvSpPr>
        <p:spPr>
          <a:xfrm>
            <a:off x="342900" y="8326438"/>
            <a:ext cx="1600200" cy="635000"/>
          </a:xfrm>
          <a:prstGeom prst="rect">
            <a:avLst/>
          </a:prstGeom>
          <a:ln/>
        </p:spPr>
        <p:txBody>
          <a:bodyPr/>
          <a:lstStyle>
            <a:lvl1pPr>
              <a:defRPr/>
            </a:lvl1pPr>
          </a:lstStyle>
          <a:p>
            <a:pPr>
              <a:defRPr/>
            </a:pPr>
            <a:endParaRPr lang="en-US" dirty="0"/>
          </a:p>
        </p:txBody>
      </p:sp>
      <p:sp>
        <p:nvSpPr>
          <p:cNvPr id="3" name="Rectangle 70"/>
          <p:cNvSpPr>
            <a:spLocks noGrp="1" noChangeArrowheads="1"/>
          </p:cNvSpPr>
          <p:nvPr>
            <p:ph type="ftr" sz="quarter" idx="11"/>
          </p:nvPr>
        </p:nvSpPr>
        <p:spPr>
          <a:xfrm>
            <a:off x="2343150" y="8326438"/>
            <a:ext cx="2171700" cy="635000"/>
          </a:xfrm>
          <a:prstGeom prst="rect">
            <a:avLst/>
          </a:prstGeom>
          <a:ln/>
        </p:spPr>
        <p:txBody>
          <a:bodyPr/>
          <a:lstStyle>
            <a:lvl1pPr>
              <a:defRPr/>
            </a:lvl1pPr>
          </a:lstStyle>
          <a:p>
            <a:pPr>
              <a:defRPr/>
            </a:pPr>
            <a:endParaRPr lang="en-US" dirty="0"/>
          </a:p>
        </p:txBody>
      </p:sp>
      <p:sp>
        <p:nvSpPr>
          <p:cNvPr id="4" name="Rectangle 71"/>
          <p:cNvSpPr>
            <a:spLocks noGrp="1" noChangeArrowheads="1"/>
          </p:cNvSpPr>
          <p:nvPr>
            <p:ph type="sldNum" sz="quarter" idx="12"/>
          </p:nvPr>
        </p:nvSpPr>
        <p:spPr>
          <a:ln/>
        </p:spPr>
        <p:txBody>
          <a:bodyPr/>
          <a:lstStyle>
            <a:lvl1pPr>
              <a:defRPr/>
            </a:lvl1pPr>
          </a:lstStyle>
          <a:p>
            <a:fld id="{7847979B-E9CA-4449-A583-5055FBBE2AD5}" type="slidenum">
              <a:rPr lang="en-US" altLang="en-US"/>
              <a:pPr/>
              <a:t>‹#›</a:t>
            </a:fld>
            <a:endParaRPr lang="en-US" altLang="en-US" dirty="0"/>
          </a:p>
        </p:txBody>
      </p:sp>
    </p:spTree>
    <p:extLst>
      <p:ext uri="{BB962C8B-B14F-4D97-AF65-F5344CB8AC3E}">
        <p14:creationId xmlns:p14="http://schemas.microsoft.com/office/powerpoint/2010/main" val="36095061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42900" y="363538"/>
            <a:ext cx="2255838" cy="154940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2681288" y="363538"/>
            <a:ext cx="3833812" cy="78041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342900" y="1912938"/>
            <a:ext cx="2255838" cy="625475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Rectangle 69"/>
          <p:cNvSpPr>
            <a:spLocks noGrp="1" noChangeArrowheads="1"/>
          </p:cNvSpPr>
          <p:nvPr>
            <p:ph type="dt" sz="half" idx="10"/>
          </p:nvPr>
        </p:nvSpPr>
        <p:spPr>
          <a:xfrm>
            <a:off x="342900" y="8326438"/>
            <a:ext cx="1600200" cy="635000"/>
          </a:xfrm>
          <a:prstGeom prst="rect">
            <a:avLst/>
          </a:prstGeom>
          <a:ln/>
        </p:spPr>
        <p:txBody>
          <a:bodyPr/>
          <a:lstStyle>
            <a:lvl1pPr>
              <a:defRPr/>
            </a:lvl1pPr>
          </a:lstStyle>
          <a:p>
            <a:pPr>
              <a:defRPr/>
            </a:pPr>
            <a:endParaRPr lang="en-US" dirty="0"/>
          </a:p>
        </p:txBody>
      </p:sp>
      <p:sp>
        <p:nvSpPr>
          <p:cNvPr id="6" name="Rectangle 70"/>
          <p:cNvSpPr>
            <a:spLocks noGrp="1" noChangeArrowheads="1"/>
          </p:cNvSpPr>
          <p:nvPr>
            <p:ph type="ftr" sz="quarter" idx="11"/>
          </p:nvPr>
        </p:nvSpPr>
        <p:spPr>
          <a:xfrm>
            <a:off x="2343150" y="8326438"/>
            <a:ext cx="2171700" cy="635000"/>
          </a:xfrm>
          <a:prstGeom prst="rect">
            <a:avLst/>
          </a:prstGeom>
          <a:ln/>
        </p:spPr>
        <p:txBody>
          <a:bodyPr/>
          <a:lstStyle>
            <a:lvl1pPr>
              <a:defRPr/>
            </a:lvl1pPr>
          </a:lstStyle>
          <a:p>
            <a:pPr>
              <a:defRPr/>
            </a:pPr>
            <a:endParaRPr lang="en-US" dirty="0"/>
          </a:p>
        </p:txBody>
      </p:sp>
      <p:sp>
        <p:nvSpPr>
          <p:cNvPr id="7" name="Rectangle 71"/>
          <p:cNvSpPr>
            <a:spLocks noGrp="1" noChangeArrowheads="1"/>
          </p:cNvSpPr>
          <p:nvPr>
            <p:ph type="sldNum" sz="quarter" idx="12"/>
          </p:nvPr>
        </p:nvSpPr>
        <p:spPr>
          <a:ln/>
        </p:spPr>
        <p:txBody>
          <a:bodyPr/>
          <a:lstStyle>
            <a:lvl1pPr>
              <a:defRPr/>
            </a:lvl1pPr>
          </a:lstStyle>
          <a:p>
            <a:fld id="{DD49DCCF-7591-49C1-BCF0-3D1CC757DE1C}" type="slidenum">
              <a:rPr lang="en-US" altLang="en-US"/>
              <a:pPr/>
              <a:t>‹#›</a:t>
            </a:fld>
            <a:endParaRPr lang="en-US" altLang="en-US" dirty="0"/>
          </a:p>
        </p:txBody>
      </p:sp>
    </p:spTree>
    <p:extLst>
      <p:ext uri="{BB962C8B-B14F-4D97-AF65-F5344CB8AC3E}">
        <p14:creationId xmlns:p14="http://schemas.microsoft.com/office/powerpoint/2010/main" val="7310853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44613" y="6400800"/>
            <a:ext cx="4114800" cy="755650"/>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344613" y="817563"/>
            <a:ext cx="4114800" cy="54864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344613" y="7156450"/>
            <a:ext cx="4114800" cy="107315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Rectangle 69"/>
          <p:cNvSpPr>
            <a:spLocks noGrp="1" noChangeArrowheads="1"/>
          </p:cNvSpPr>
          <p:nvPr>
            <p:ph type="dt" sz="half" idx="10"/>
          </p:nvPr>
        </p:nvSpPr>
        <p:spPr>
          <a:xfrm>
            <a:off x="342900" y="8326438"/>
            <a:ext cx="1600200" cy="635000"/>
          </a:xfrm>
          <a:prstGeom prst="rect">
            <a:avLst/>
          </a:prstGeom>
          <a:ln/>
        </p:spPr>
        <p:txBody>
          <a:bodyPr/>
          <a:lstStyle>
            <a:lvl1pPr>
              <a:defRPr/>
            </a:lvl1pPr>
          </a:lstStyle>
          <a:p>
            <a:pPr>
              <a:defRPr/>
            </a:pPr>
            <a:endParaRPr lang="en-US" dirty="0"/>
          </a:p>
        </p:txBody>
      </p:sp>
      <p:sp>
        <p:nvSpPr>
          <p:cNvPr id="6" name="Rectangle 70"/>
          <p:cNvSpPr>
            <a:spLocks noGrp="1" noChangeArrowheads="1"/>
          </p:cNvSpPr>
          <p:nvPr>
            <p:ph type="ftr" sz="quarter" idx="11"/>
          </p:nvPr>
        </p:nvSpPr>
        <p:spPr>
          <a:xfrm>
            <a:off x="2343150" y="8326438"/>
            <a:ext cx="2171700" cy="635000"/>
          </a:xfrm>
          <a:prstGeom prst="rect">
            <a:avLst/>
          </a:prstGeom>
          <a:ln/>
        </p:spPr>
        <p:txBody>
          <a:bodyPr/>
          <a:lstStyle>
            <a:lvl1pPr>
              <a:defRPr/>
            </a:lvl1pPr>
          </a:lstStyle>
          <a:p>
            <a:pPr>
              <a:defRPr/>
            </a:pPr>
            <a:endParaRPr lang="en-US" dirty="0"/>
          </a:p>
        </p:txBody>
      </p:sp>
      <p:sp>
        <p:nvSpPr>
          <p:cNvPr id="7" name="Rectangle 71"/>
          <p:cNvSpPr>
            <a:spLocks noGrp="1" noChangeArrowheads="1"/>
          </p:cNvSpPr>
          <p:nvPr>
            <p:ph type="sldNum" sz="quarter" idx="12"/>
          </p:nvPr>
        </p:nvSpPr>
        <p:spPr>
          <a:ln/>
        </p:spPr>
        <p:txBody>
          <a:bodyPr/>
          <a:lstStyle>
            <a:lvl1pPr>
              <a:defRPr/>
            </a:lvl1pPr>
          </a:lstStyle>
          <a:p>
            <a:fld id="{E670B564-3633-4151-A491-9914D601CEAF}" type="slidenum">
              <a:rPr lang="en-US" altLang="en-US"/>
              <a:pPr/>
              <a:t>‹#›</a:t>
            </a:fld>
            <a:endParaRPr lang="en-US" altLang="en-US" dirty="0"/>
          </a:p>
        </p:txBody>
      </p:sp>
    </p:spTree>
    <p:extLst>
      <p:ext uri="{BB962C8B-B14F-4D97-AF65-F5344CB8AC3E}">
        <p14:creationId xmlns:p14="http://schemas.microsoft.com/office/powerpoint/2010/main" val="23255715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4690" name="Freeform 2"/>
          <p:cNvSpPr>
            <a:spLocks/>
          </p:cNvSpPr>
          <p:nvPr/>
        </p:nvSpPr>
        <p:spPr bwMode="hidden">
          <a:xfrm>
            <a:off x="4970463" y="8572500"/>
            <a:ext cx="214312" cy="279400"/>
          </a:xfrm>
          <a:custGeom>
            <a:avLst/>
            <a:gdLst>
              <a:gd name="T0" fmla="*/ 0 w 179"/>
              <a:gd name="T1" fmla="*/ 132 h 132"/>
              <a:gd name="T2" fmla="*/ 29 w 179"/>
              <a:gd name="T3" fmla="*/ 132 h 132"/>
              <a:gd name="T4" fmla="*/ 77 w 179"/>
              <a:gd name="T5" fmla="*/ 108 h 132"/>
              <a:gd name="T6" fmla="*/ 119 w 179"/>
              <a:gd name="T7" fmla="*/ 78 h 132"/>
              <a:gd name="T8" fmla="*/ 155 w 179"/>
              <a:gd name="T9" fmla="*/ 48 h 132"/>
              <a:gd name="T10" fmla="*/ 179 w 179"/>
              <a:gd name="T11" fmla="*/ 12 h 132"/>
              <a:gd name="T12" fmla="*/ 173 w 179"/>
              <a:gd name="T13" fmla="*/ 6 h 132"/>
              <a:gd name="T14" fmla="*/ 167 w 179"/>
              <a:gd name="T15" fmla="*/ 0 h 132"/>
              <a:gd name="T16" fmla="*/ 137 w 179"/>
              <a:gd name="T17" fmla="*/ 42 h 132"/>
              <a:gd name="T18" fmla="*/ 101 w 179"/>
              <a:gd name="T19" fmla="*/ 78 h 132"/>
              <a:gd name="T20" fmla="*/ 53 w 179"/>
              <a:gd name="T21" fmla="*/ 108 h 132"/>
              <a:gd name="T22" fmla="*/ 0 w 179"/>
              <a:gd name="T23" fmla="*/ 132 h 132"/>
              <a:gd name="T24" fmla="*/ 0 w 179"/>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132">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rotWithShape="0">
            <a:gsLst>
              <a:gs pos="0">
                <a:schemeClr val="accent2"/>
              </a:gs>
              <a:gs pos="100000">
                <a:schemeClr val="accent2">
                  <a:gamma/>
                  <a:shade val="87843"/>
                  <a:invGamma/>
                </a:scheme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defRPr/>
            </a:pPr>
            <a:endParaRPr lang="en-US" dirty="0">
              <a:latin typeface="Arial" charset="0"/>
              <a:cs typeface="+mn-cs"/>
            </a:endParaRPr>
          </a:p>
        </p:txBody>
      </p:sp>
      <p:grpSp>
        <p:nvGrpSpPr>
          <p:cNvPr id="1027" name="Group 3"/>
          <p:cNvGrpSpPr>
            <a:grpSpLocks/>
          </p:cNvGrpSpPr>
          <p:nvPr/>
        </p:nvGrpSpPr>
        <p:grpSpPr bwMode="auto">
          <a:xfrm>
            <a:off x="-76200" y="5688737"/>
            <a:ext cx="6854825" cy="3454400"/>
            <a:chOff x="2" y="2688"/>
            <a:chExt cx="5758" cy="1632"/>
          </a:xfrm>
        </p:grpSpPr>
        <p:sp>
          <p:nvSpPr>
            <p:cNvPr id="1033" name="Freeform 4"/>
            <p:cNvSpPr>
              <a:spLocks/>
            </p:cNvSpPr>
            <p:nvPr/>
          </p:nvSpPr>
          <p:spPr bwMode="hidden">
            <a:xfrm>
              <a:off x="2" y="2688"/>
              <a:ext cx="5758" cy="1632"/>
            </a:xfrm>
            <a:custGeom>
              <a:avLst/>
              <a:gdLst>
                <a:gd name="T0" fmla="*/ 5848 w 5740"/>
                <a:gd name="T1" fmla="*/ 12 h 4316"/>
                <a:gd name="T2" fmla="*/ 0 w 5740"/>
                <a:gd name="T3" fmla="*/ 12 h 4316"/>
                <a:gd name="T4" fmla="*/ 0 w 5740"/>
                <a:gd name="T5" fmla="*/ 0 h 4316"/>
                <a:gd name="T6" fmla="*/ 5848 w 5740"/>
                <a:gd name="T7" fmla="*/ 0 h 4316"/>
                <a:gd name="T8" fmla="*/ 5848 w 5740"/>
                <a:gd name="T9" fmla="*/ 12 h 4316"/>
                <a:gd name="T10" fmla="*/ 5848 w 5740"/>
                <a:gd name="T11" fmla="*/ 12 h 431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740" h="4316">
                  <a:moveTo>
                    <a:pt x="5740" y="4316"/>
                  </a:moveTo>
                  <a:lnTo>
                    <a:pt x="0" y="4316"/>
                  </a:lnTo>
                  <a:lnTo>
                    <a:pt x="0" y="0"/>
                  </a:lnTo>
                  <a:lnTo>
                    <a:pt x="5740" y="0"/>
                  </a:lnTo>
                  <a:lnTo>
                    <a:pt x="5740" y="431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grpSp>
          <p:nvGrpSpPr>
            <p:cNvPr id="1034" name="Group 5"/>
            <p:cNvGrpSpPr>
              <a:grpSpLocks/>
            </p:cNvGrpSpPr>
            <p:nvPr userDrawn="1"/>
          </p:nvGrpSpPr>
          <p:grpSpPr bwMode="auto">
            <a:xfrm>
              <a:off x="3528" y="3715"/>
              <a:ext cx="792" cy="521"/>
              <a:chOff x="3527" y="3715"/>
              <a:chExt cx="792" cy="521"/>
            </a:xfrm>
          </p:grpSpPr>
          <p:sp>
            <p:nvSpPr>
              <p:cNvPr id="114694" name="Oval 6"/>
              <p:cNvSpPr>
                <a:spLocks noChangeArrowheads="1"/>
              </p:cNvSpPr>
              <p:nvPr/>
            </p:nvSpPr>
            <p:spPr bwMode="hidden">
              <a:xfrm>
                <a:off x="3685" y="3810"/>
                <a:ext cx="532" cy="327"/>
              </a:xfrm>
              <a:prstGeom prst="ellipse">
                <a:avLst/>
              </a:prstGeom>
              <a:gradFill rotWithShape="0">
                <a:gsLst>
                  <a:gs pos="0">
                    <a:schemeClr val="accent2"/>
                  </a:gs>
                  <a:gs pos="100000">
                    <a:schemeClr val="accent2">
                      <a:gamma/>
                      <a:shade val="90980"/>
                      <a:invGamma/>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hangingPunct="0">
                  <a:defRPr/>
                </a:pPr>
                <a:endParaRPr lang="en-US" dirty="0">
                  <a:latin typeface="Arial" charset="0"/>
                  <a:cs typeface="+mn-cs"/>
                </a:endParaRPr>
              </a:p>
            </p:txBody>
          </p:sp>
          <p:sp>
            <p:nvSpPr>
              <p:cNvPr id="114695" name="Oval 7"/>
              <p:cNvSpPr>
                <a:spLocks noChangeArrowheads="1"/>
              </p:cNvSpPr>
              <p:nvPr/>
            </p:nvSpPr>
            <p:spPr bwMode="hidden">
              <a:xfrm>
                <a:off x="3725" y="3840"/>
                <a:ext cx="452" cy="275"/>
              </a:xfrm>
              <a:prstGeom prst="ellipse">
                <a:avLst/>
              </a:prstGeom>
              <a:gradFill rotWithShape="0">
                <a:gsLst>
                  <a:gs pos="0">
                    <a:schemeClr val="accent2">
                      <a:gamma/>
                      <a:shade val="90980"/>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hangingPunct="0">
                  <a:defRPr/>
                </a:pPr>
                <a:endParaRPr lang="en-US" dirty="0">
                  <a:latin typeface="Arial" charset="0"/>
                  <a:cs typeface="+mn-cs"/>
                </a:endParaRPr>
              </a:p>
            </p:txBody>
          </p:sp>
          <p:sp>
            <p:nvSpPr>
              <p:cNvPr id="114696" name="Oval 8"/>
              <p:cNvSpPr>
                <a:spLocks noChangeArrowheads="1"/>
              </p:cNvSpPr>
              <p:nvPr/>
            </p:nvSpPr>
            <p:spPr bwMode="hidden">
              <a:xfrm>
                <a:off x="3781" y="3871"/>
                <a:ext cx="344" cy="209"/>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hangingPunct="0">
                  <a:defRPr/>
                </a:pPr>
                <a:endParaRPr lang="en-US" dirty="0">
                  <a:latin typeface="Arial" charset="0"/>
                  <a:cs typeface="+mn-cs"/>
                </a:endParaRPr>
              </a:p>
            </p:txBody>
          </p:sp>
          <p:sp>
            <p:nvSpPr>
              <p:cNvPr id="114697" name="Oval 9"/>
              <p:cNvSpPr>
                <a:spLocks noChangeArrowheads="1"/>
              </p:cNvSpPr>
              <p:nvPr/>
            </p:nvSpPr>
            <p:spPr bwMode="hidden">
              <a:xfrm>
                <a:off x="3821" y="3895"/>
                <a:ext cx="263" cy="161"/>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hangingPunct="0">
                  <a:defRPr/>
                </a:pPr>
                <a:endParaRPr lang="en-US" dirty="0">
                  <a:latin typeface="Arial" charset="0"/>
                  <a:cs typeface="+mn-cs"/>
                </a:endParaRPr>
              </a:p>
            </p:txBody>
          </p:sp>
          <p:sp>
            <p:nvSpPr>
              <p:cNvPr id="114698" name="Oval 10"/>
              <p:cNvSpPr>
                <a:spLocks noChangeArrowheads="1"/>
              </p:cNvSpPr>
              <p:nvPr/>
            </p:nvSpPr>
            <p:spPr bwMode="hidden">
              <a:xfrm>
                <a:off x="3856" y="3922"/>
                <a:ext cx="192" cy="1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hangingPunct="0">
                  <a:defRPr/>
                </a:pPr>
                <a:endParaRPr lang="en-US" dirty="0">
                  <a:latin typeface="Arial" charset="0"/>
                  <a:cs typeface="+mn-cs"/>
                </a:endParaRPr>
              </a:p>
            </p:txBody>
          </p:sp>
          <p:sp>
            <p:nvSpPr>
              <p:cNvPr id="114699" name="Freeform 11"/>
              <p:cNvSpPr>
                <a:spLocks/>
              </p:cNvSpPr>
              <p:nvPr/>
            </p:nvSpPr>
            <p:spPr bwMode="hidden">
              <a:xfrm>
                <a:off x="3575" y="3715"/>
                <a:ext cx="383" cy="161"/>
              </a:xfrm>
              <a:custGeom>
                <a:avLst/>
                <a:gdLst>
                  <a:gd name="T0" fmla="*/ 376 w 382"/>
                  <a:gd name="T1" fmla="*/ 12 h 161"/>
                  <a:gd name="T2" fmla="*/ 257 w 382"/>
                  <a:gd name="T3" fmla="*/ 24 h 161"/>
                  <a:gd name="T4" fmla="*/ 149 w 382"/>
                  <a:gd name="T5" fmla="*/ 54 h 161"/>
                  <a:gd name="T6" fmla="*/ 101 w 382"/>
                  <a:gd name="T7" fmla="*/ 77 h 161"/>
                  <a:gd name="T8" fmla="*/ 59 w 382"/>
                  <a:gd name="T9" fmla="*/ 101 h 161"/>
                  <a:gd name="T10" fmla="*/ 24 w 382"/>
                  <a:gd name="T11" fmla="*/ 131 h 161"/>
                  <a:gd name="T12" fmla="*/ 0 w 382"/>
                  <a:gd name="T13" fmla="*/ 161 h 161"/>
                  <a:gd name="T14" fmla="*/ 0 w 382"/>
                  <a:gd name="T15" fmla="*/ 137 h 161"/>
                  <a:gd name="T16" fmla="*/ 29 w 382"/>
                  <a:gd name="T17" fmla="*/ 107 h 161"/>
                  <a:gd name="T18" fmla="*/ 65 w 382"/>
                  <a:gd name="T19" fmla="*/ 83 h 161"/>
                  <a:gd name="T20" fmla="*/ 155 w 382"/>
                  <a:gd name="T21" fmla="*/ 36 h 161"/>
                  <a:gd name="T22" fmla="*/ 257 w 382"/>
                  <a:gd name="T23" fmla="*/ 12 h 161"/>
                  <a:gd name="T24" fmla="*/ 376 w 382"/>
                  <a:gd name="T25" fmla="*/ 0 h 161"/>
                  <a:gd name="T26" fmla="*/ 376 w 382"/>
                  <a:gd name="T27" fmla="*/ 0 h 161"/>
                  <a:gd name="T28" fmla="*/ 382 w 382"/>
                  <a:gd name="T29" fmla="*/ 0 h 161"/>
                  <a:gd name="T30" fmla="*/ 382 w 382"/>
                  <a:gd name="T31" fmla="*/ 12 h 161"/>
                  <a:gd name="T32" fmla="*/ 376 w 382"/>
                  <a:gd name="T33" fmla="*/ 12 h 161"/>
                  <a:gd name="T34" fmla="*/ 376 w 382"/>
                  <a:gd name="T35" fmla="*/ 12 h 161"/>
                  <a:gd name="T36" fmla="*/ 376 w 382"/>
                  <a:gd name="T37" fmla="*/ 12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2" h="161">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rotWithShape="0">
                <a:gsLst>
                  <a:gs pos="0">
                    <a:schemeClr val="accent2">
                      <a:gamma/>
                      <a:shade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defRPr/>
                </a:pPr>
                <a:endParaRPr lang="en-US" dirty="0">
                  <a:latin typeface="Arial" charset="0"/>
                  <a:cs typeface="+mn-cs"/>
                </a:endParaRPr>
              </a:p>
            </p:txBody>
          </p:sp>
          <p:sp>
            <p:nvSpPr>
              <p:cNvPr id="114700" name="Freeform 12"/>
              <p:cNvSpPr>
                <a:spLocks/>
              </p:cNvSpPr>
              <p:nvPr/>
            </p:nvSpPr>
            <p:spPr bwMode="hidden">
              <a:xfrm>
                <a:off x="3695" y="4170"/>
                <a:ext cx="444" cy="66"/>
              </a:xfrm>
              <a:custGeom>
                <a:avLst/>
                <a:gdLst>
                  <a:gd name="T0" fmla="*/ 257 w 443"/>
                  <a:gd name="T1" fmla="*/ 54 h 66"/>
                  <a:gd name="T2" fmla="*/ 353 w 443"/>
                  <a:gd name="T3" fmla="*/ 48 h 66"/>
                  <a:gd name="T4" fmla="*/ 443 w 443"/>
                  <a:gd name="T5" fmla="*/ 24 h 66"/>
                  <a:gd name="T6" fmla="*/ 443 w 443"/>
                  <a:gd name="T7" fmla="*/ 36 h 66"/>
                  <a:gd name="T8" fmla="*/ 353 w 443"/>
                  <a:gd name="T9" fmla="*/ 60 h 66"/>
                  <a:gd name="T10" fmla="*/ 257 w 443"/>
                  <a:gd name="T11" fmla="*/ 66 h 66"/>
                  <a:gd name="T12" fmla="*/ 186 w 443"/>
                  <a:gd name="T13" fmla="*/ 60 h 66"/>
                  <a:gd name="T14" fmla="*/ 120 w 443"/>
                  <a:gd name="T15" fmla="*/ 48 h 66"/>
                  <a:gd name="T16" fmla="*/ 60 w 443"/>
                  <a:gd name="T17" fmla="*/ 36 h 66"/>
                  <a:gd name="T18" fmla="*/ 0 w 443"/>
                  <a:gd name="T19" fmla="*/ 12 h 66"/>
                  <a:gd name="T20" fmla="*/ 0 w 443"/>
                  <a:gd name="T21" fmla="*/ 0 h 66"/>
                  <a:gd name="T22" fmla="*/ 54 w 443"/>
                  <a:gd name="T23" fmla="*/ 24 h 66"/>
                  <a:gd name="T24" fmla="*/ 120 w 443"/>
                  <a:gd name="T25" fmla="*/ 36 h 66"/>
                  <a:gd name="T26" fmla="*/ 186 w 443"/>
                  <a:gd name="T27" fmla="*/ 48 h 66"/>
                  <a:gd name="T28" fmla="*/ 257 w 443"/>
                  <a:gd name="T29" fmla="*/ 54 h 66"/>
                  <a:gd name="T30" fmla="*/ 257 w 443"/>
                  <a:gd name="T31" fmla="*/ 5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3" h="66">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rotWithShape="0">
                <a:gsLst>
                  <a:gs pos="0">
                    <a:schemeClr val="accent2">
                      <a:gamma/>
                      <a:shade val="84706"/>
                      <a:invGamma/>
                    </a:schemeClr>
                  </a:gs>
                  <a:gs pos="100000">
                    <a:schemeClr val="accent2"/>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defRPr/>
                </a:pPr>
                <a:endParaRPr lang="en-US" dirty="0">
                  <a:latin typeface="Arial" charset="0"/>
                  <a:cs typeface="+mn-cs"/>
                </a:endParaRPr>
              </a:p>
            </p:txBody>
          </p:sp>
          <p:sp>
            <p:nvSpPr>
              <p:cNvPr id="114701" name="Freeform 13"/>
              <p:cNvSpPr>
                <a:spLocks/>
              </p:cNvSpPr>
              <p:nvPr/>
            </p:nvSpPr>
            <p:spPr bwMode="hidden">
              <a:xfrm>
                <a:off x="3527" y="3906"/>
                <a:ext cx="89" cy="216"/>
              </a:xfrm>
              <a:custGeom>
                <a:avLst/>
                <a:gdLst>
                  <a:gd name="T0" fmla="*/ 12 w 89"/>
                  <a:gd name="T1" fmla="*/ 66 h 216"/>
                  <a:gd name="T2" fmla="*/ 18 w 89"/>
                  <a:gd name="T3" fmla="*/ 108 h 216"/>
                  <a:gd name="T4" fmla="*/ 36 w 89"/>
                  <a:gd name="T5" fmla="*/ 144 h 216"/>
                  <a:gd name="T6" fmla="*/ 60 w 89"/>
                  <a:gd name="T7" fmla="*/ 180 h 216"/>
                  <a:gd name="T8" fmla="*/ 89 w 89"/>
                  <a:gd name="T9" fmla="*/ 216 h 216"/>
                  <a:gd name="T10" fmla="*/ 72 w 89"/>
                  <a:gd name="T11" fmla="*/ 216 h 216"/>
                  <a:gd name="T12" fmla="*/ 42 w 89"/>
                  <a:gd name="T13" fmla="*/ 180 h 216"/>
                  <a:gd name="T14" fmla="*/ 18 w 89"/>
                  <a:gd name="T15" fmla="*/ 144 h 216"/>
                  <a:gd name="T16" fmla="*/ 6 w 89"/>
                  <a:gd name="T17" fmla="*/ 108 h 216"/>
                  <a:gd name="T18" fmla="*/ 0 w 89"/>
                  <a:gd name="T19" fmla="*/ 66 h 216"/>
                  <a:gd name="T20" fmla="*/ 0 w 89"/>
                  <a:gd name="T21" fmla="*/ 30 h 216"/>
                  <a:gd name="T22" fmla="*/ 12 w 89"/>
                  <a:gd name="T23" fmla="*/ 0 h 216"/>
                  <a:gd name="T24" fmla="*/ 30 w 89"/>
                  <a:gd name="T25" fmla="*/ 0 h 216"/>
                  <a:gd name="T26" fmla="*/ 18 w 89"/>
                  <a:gd name="T27" fmla="*/ 30 h 216"/>
                  <a:gd name="T28" fmla="*/ 12 w 89"/>
                  <a:gd name="T29" fmla="*/ 66 h 216"/>
                  <a:gd name="T30" fmla="*/ 12 w 89"/>
                  <a:gd name="T31" fmla="*/ 6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216">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defRPr/>
                </a:pPr>
                <a:endParaRPr lang="en-US" dirty="0">
                  <a:latin typeface="Arial" charset="0"/>
                  <a:cs typeface="+mn-cs"/>
                </a:endParaRPr>
              </a:p>
            </p:txBody>
          </p:sp>
          <p:sp>
            <p:nvSpPr>
              <p:cNvPr id="114702" name="Freeform 14"/>
              <p:cNvSpPr>
                <a:spLocks/>
              </p:cNvSpPr>
              <p:nvPr/>
            </p:nvSpPr>
            <p:spPr bwMode="hidden">
              <a:xfrm>
                <a:off x="3569" y="3745"/>
                <a:ext cx="748" cy="461"/>
              </a:xfrm>
              <a:custGeom>
                <a:avLst/>
                <a:gdLst>
                  <a:gd name="T0" fmla="*/ 382 w 747"/>
                  <a:gd name="T1" fmla="*/ 443 h 461"/>
                  <a:gd name="T2" fmla="*/ 311 w 747"/>
                  <a:gd name="T3" fmla="*/ 437 h 461"/>
                  <a:gd name="T4" fmla="*/ 245 w 747"/>
                  <a:gd name="T5" fmla="*/ 425 h 461"/>
                  <a:gd name="T6" fmla="*/ 185 w 747"/>
                  <a:gd name="T7" fmla="*/ 407 h 461"/>
                  <a:gd name="T8" fmla="*/ 131 w 747"/>
                  <a:gd name="T9" fmla="*/ 383 h 461"/>
                  <a:gd name="T10" fmla="*/ 83 w 747"/>
                  <a:gd name="T11" fmla="*/ 347 h 461"/>
                  <a:gd name="T12" fmla="*/ 53 w 747"/>
                  <a:gd name="T13" fmla="*/ 311 h 461"/>
                  <a:gd name="T14" fmla="*/ 30 w 747"/>
                  <a:gd name="T15" fmla="*/ 269 h 461"/>
                  <a:gd name="T16" fmla="*/ 24 w 747"/>
                  <a:gd name="T17" fmla="*/ 227 h 461"/>
                  <a:gd name="T18" fmla="*/ 30 w 747"/>
                  <a:gd name="T19" fmla="*/ 185 h 461"/>
                  <a:gd name="T20" fmla="*/ 53 w 747"/>
                  <a:gd name="T21" fmla="*/ 143 h 461"/>
                  <a:gd name="T22" fmla="*/ 83 w 747"/>
                  <a:gd name="T23" fmla="*/ 107 h 461"/>
                  <a:gd name="T24" fmla="*/ 131 w 747"/>
                  <a:gd name="T25" fmla="*/ 77 h 461"/>
                  <a:gd name="T26" fmla="*/ 185 w 747"/>
                  <a:gd name="T27" fmla="*/ 47 h 461"/>
                  <a:gd name="T28" fmla="*/ 245 w 747"/>
                  <a:gd name="T29" fmla="*/ 30 h 461"/>
                  <a:gd name="T30" fmla="*/ 311 w 747"/>
                  <a:gd name="T31" fmla="*/ 18 h 461"/>
                  <a:gd name="T32" fmla="*/ 382 w 747"/>
                  <a:gd name="T33" fmla="*/ 12 h 461"/>
                  <a:gd name="T34" fmla="*/ 478 w 747"/>
                  <a:gd name="T35" fmla="*/ 18 h 461"/>
                  <a:gd name="T36" fmla="*/ 562 w 747"/>
                  <a:gd name="T37" fmla="*/ 41 h 461"/>
                  <a:gd name="T38" fmla="*/ 562 w 747"/>
                  <a:gd name="T39" fmla="*/ 36 h 461"/>
                  <a:gd name="T40" fmla="*/ 562 w 747"/>
                  <a:gd name="T41" fmla="*/ 30 h 461"/>
                  <a:gd name="T42" fmla="*/ 478 w 747"/>
                  <a:gd name="T43" fmla="*/ 6 h 461"/>
                  <a:gd name="T44" fmla="*/ 382 w 747"/>
                  <a:gd name="T45" fmla="*/ 0 h 461"/>
                  <a:gd name="T46" fmla="*/ 305 w 747"/>
                  <a:gd name="T47" fmla="*/ 6 h 461"/>
                  <a:gd name="T48" fmla="*/ 233 w 747"/>
                  <a:gd name="T49" fmla="*/ 18 h 461"/>
                  <a:gd name="T50" fmla="*/ 167 w 747"/>
                  <a:gd name="T51" fmla="*/ 41 h 461"/>
                  <a:gd name="T52" fmla="*/ 113 w 747"/>
                  <a:gd name="T53" fmla="*/ 65 h 461"/>
                  <a:gd name="T54" fmla="*/ 65 w 747"/>
                  <a:gd name="T55" fmla="*/ 101 h 461"/>
                  <a:gd name="T56" fmla="*/ 30 w 747"/>
                  <a:gd name="T57" fmla="*/ 137 h 461"/>
                  <a:gd name="T58" fmla="*/ 6 w 747"/>
                  <a:gd name="T59" fmla="*/ 179 h 461"/>
                  <a:gd name="T60" fmla="*/ 0 w 747"/>
                  <a:gd name="T61" fmla="*/ 227 h 461"/>
                  <a:gd name="T62" fmla="*/ 6 w 747"/>
                  <a:gd name="T63" fmla="*/ 275 h 461"/>
                  <a:gd name="T64" fmla="*/ 30 w 747"/>
                  <a:gd name="T65" fmla="*/ 317 h 461"/>
                  <a:gd name="T66" fmla="*/ 65 w 747"/>
                  <a:gd name="T67" fmla="*/ 359 h 461"/>
                  <a:gd name="T68" fmla="*/ 113 w 747"/>
                  <a:gd name="T69" fmla="*/ 395 h 461"/>
                  <a:gd name="T70" fmla="*/ 167 w 747"/>
                  <a:gd name="T71" fmla="*/ 419 h 461"/>
                  <a:gd name="T72" fmla="*/ 233 w 747"/>
                  <a:gd name="T73" fmla="*/ 443 h 461"/>
                  <a:gd name="T74" fmla="*/ 305 w 747"/>
                  <a:gd name="T75" fmla="*/ 455 h 461"/>
                  <a:gd name="T76" fmla="*/ 382 w 747"/>
                  <a:gd name="T77" fmla="*/ 461 h 461"/>
                  <a:gd name="T78" fmla="*/ 448 w 747"/>
                  <a:gd name="T79" fmla="*/ 455 h 461"/>
                  <a:gd name="T80" fmla="*/ 508 w 747"/>
                  <a:gd name="T81" fmla="*/ 449 h 461"/>
                  <a:gd name="T82" fmla="*/ 609 w 747"/>
                  <a:gd name="T83" fmla="*/ 413 h 461"/>
                  <a:gd name="T84" fmla="*/ 657 w 747"/>
                  <a:gd name="T85" fmla="*/ 389 h 461"/>
                  <a:gd name="T86" fmla="*/ 693 w 747"/>
                  <a:gd name="T87" fmla="*/ 359 h 461"/>
                  <a:gd name="T88" fmla="*/ 723 w 747"/>
                  <a:gd name="T89" fmla="*/ 329 h 461"/>
                  <a:gd name="T90" fmla="*/ 747 w 747"/>
                  <a:gd name="T91" fmla="*/ 293 h 461"/>
                  <a:gd name="T92" fmla="*/ 741 w 747"/>
                  <a:gd name="T93" fmla="*/ 287 h 461"/>
                  <a:gd name="T94" fmla="*/ 729 w 747"/>
                  <a:gd name="T95" fmla="*/ 281 h 461"/>
                  <a:gd name="T96" fmla="*/ 711 w 747"/>
                  <a:gd name="T97" fmla="*/ 317 h 461"/>
                  <a:gd name="T98" fmla="*/ 681 w 747"/>
                  <a:gd name="T99" fmla="*/ 347 h 461"/>
                  <a:gd name="T100" fmla="*/ 645 w 747"/>
                  <a:gd name="T101" fmla="*/ 377 h 461"/>
                  <a:gd name="T102" fmla="*/ 604 w 747"/>
                  <a:gd name="T103" fmla="*/ 401 h 461"/>
                  <a:gd name="T104" fmla="*/ 502 w 747"/>
                  <a:gd name="T105" fmla="*/ 431 h 461"/>
                  <a:gd name="T106" fmla="*/ 442 w 747"/>
                  <a:gd name="T107" fmla="*/ 443 h 461"/>
                  <a:gd name="T108" fmla="*/ 382 w 747"/>
                  <a:gd name="T109" fmla="*/ 443 h 461"/>
                  <a:gd name="T110" fmla="*/ 382 w 747"/>
                  <a:gd name="T111" fmla="*/ 44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47" h="461">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rotWithShape="0">
                <a:gsLst>
                  <a:gs pos="0">
                    <a:schemeClr val="accent2"/>
                  </a:gs>
                  <a:gs pos="100000">
                    <a:schemeClr val="accent2">
                      <a:gamma/>
                      <a:shade val="90980"/>
                      <a:invGamma/>
                    </a:schemeClr>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defRPr/>
                </a:pPr>
                <a:endParaRPr lang="en-US" dirty="0">
                  <a:latin typeface="Arial" charset="0"/>
                  <a:cs typeface="+mn-cs"/>
                </a:endParaRPr>
              </a:p>
            </p:txBody>
          </p:sp>
          <p:sp>
            <p:nvSpPr>
              <p:cNvPr id="114703" name="Freeform 15"/>
              <p:cNvSpPr>
                <a:spLocks/>
              </p:cNvSpPr>
              <p:nvPr/>
            </p:nvSpPr>
            <p:spPr bwMode="hidden">
              <a:xfrm>
                <a:off x="4037" y="3721"/>
                <a:ext cx="96" cy="30"/>
              </a:xfrm>
              <a:custGeom>
                <a:avLst/>
                <a:gdLst>
                  <a:gd name="T0" fmla="*/ 0 w 96"/>
                  <a:gd name="T1" fmla="*/ 0 h 30"/>
                  <a:gd name="T2" fmla="*/ 0 w 96"/>
                  <a:gd name="T3" fmla="*/ 12 h 30"/>
                  <a:gd name="T4" fmla="*/ 48 w 96"/>
                  <a:gd name="T5" fmla="*/ 18 h 30"/>
                  <a:gd name="T6" fmla="*/ 96 w 96"/>
                  <a:gd name="T7" fmla="*/ 30 h 30"/>
                  <a:gd name="T8" fmla="*/ 96 w 96"/>
                  <a:gd name="T9" fmla="*/ 24 h 30"/>
                  <a:gd name="T10" fmla="*/ 96 w 96"/>
                  <a:gd name="T11" fmla="*/ 18 h 30"/>
                  <a:gd name="T12" fmla="*/ 48 w 96"/>
                  <a:gd name="T13" fmla="*/ 12 h 30"/>
                  <a:gd name="T14" fmla="*/ 0 w 96"/>
                  <a:gd name="T15" fmla="*/ 0 h 30"/>
                  <a:gd name="T16" fmla="*/ 0 w 96"/>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30">
                    <a:moveTo>
                      <a:pt x="0" y="0"/>
                    </a:moveTo>
                    <a:lnTo>
                      <a:pt x="0" y="12"/>
                    </a:lnTo>
                    <a:lnTo>
                      <a:pt x="48" y="18"/>
                    </a:lnTo>
                    <a:lnTo>
                      <a:pt x="96" y="30"/>
                    </a:lnTo>
                    <a:lnTo>
                      <a:pt x="96" y="24"/>
                    </a:lnTo>
                    <a:lnTo>
                      <a:pt x="96" y="18"/>
                    </a:lnTo>
                    <a:lnTo>
                      <a:pt x="48" y="12"/>
                    </a:lnTo>
                    <a:lnTo>
                      <a:pt x="0" y="0"/>
                    </a:lnTo>
                    <a:lnTo>
                      <a:pt x="0" y="0"/>
                    </a:lnTo>
                    <a:close/>
                  </a:path>
                </a:pathLst>
              </a:custGeom>
              <a:gradFill rotWithShape="0">
                <a:gsLst>
                  <a:gs pos="0">
                    <a:schemeClr val="accent2"/>
                  </a:gs>
                  <a:gs pos="100000">
                    <a:schemeClr val="accent2">
                      <a:gamma/>
                      <a:shade val="87843"/>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defRPr/>
                </a:pPr>
                <a:endParaRPr lang="en-US" dirty="0">
                  <a:latin typeface="Arial" charset="0"/>
                  <a:cs typeface="+mn-cs"/>
                </a:endParaRPr>
              </a:p>
            </p:txBody>
          </p:sp>
          <p:sp>
            <p:nvSpPr>
              <p:cNvPr id="114704" name="Oval 16"/>
              <p:cNvSpPr>
                <a:spLocks noChangeArrowheads="1"/>
              </p:cNvSpPr>
              <p:nvPr/>
            </p:nvSpPr>
            <p:spPr bwMode="hidden">
              <a:xfrm>
                <a:off x="3909" y="3948"/>
                <a:ext cx="84" cy="53"/>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hangingPunct="0">
                  <a:defRPr/>
                </a:pPr>
                <a:endParaRPr lang="en-US" dirty="0">
                  <a:latin typeface="Arial" charset="0"/>
                  <a:cs typeface="+mn-cs"/>
                </a:endParaRPr>
              </a:p>
            </p:txBody>
          </p:sp>
        </p:grpSp>
        <p:grpSp>
          <p:nvGrpSpPr>
            <p:cNvPr id="1035" name="Group 17"/>
            <p:cNvGrpSpPr>
              <a:grpSpLocks/>
            </p:cNvGrpSpPr>
            <p:nvPr userDrawn="1"/>
          </p:nvGrpSpPr>
          <p:grpSpPr bwMode="auto">
            <a:xfrm>
              <a:off x="1776" y="3631"/>
              <a:ext cx="1626" cy="683"/>
              <a:chOff x="1776" y="3631"/>
              <a:chExt cx="1626" cy="683"/>
            </a:xfrm>
          </p:grpSpPr>
          <p:sp>
            <p:nvSpPr>
              <p:cNvPr id="114706" name="Oval 18"/>
              <p:cNvSpPr>
                <a:spLocks noChangeArrowheads="1"/>
              </p:cNvSpPr>
              <p:nvPr/>
            </p:nvSpPr>
            <p:spPr bwMode="hidden">
              <a:xfrm>
                <a:off x="2268" y="3934"/>
                <a:ext cx="640" cy="377"/>
              </a:xfrm>
              <a:prstGeom prst="ellipse">
                <a:avLst/>
              </a:prstGeom>
              <a:gradFill rotWithShape="0">
                <a:gsLst>
                  <a:gs pos="0">
                    <a:schemeClr val="accent2">
                      <a:gamma/>
                      <a:shade val="87843"/>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hangingPunct="0">
                  <a:defRPr/>
                </a:pPr>
                <a:endParaRPr lang="en-US" dirty="0">
                  <a:latin typeface="Arial" charset="0"/>
                  <a:cs typeface="+mn-cs"/>
                </a:endParaRPr>
              </a:p>
            </p:txBody>
          </p:sp>
          <p:sp>
            <p:nvSpPr>
              <p:cNvPr id="114707" name="Oval 19"/>
              <p:cNvSpPr>
                <a:spLocks noChangeArrowheads="1"/>
              </p:cNvSpPr>
              <p:nvPr/>
            </p:nvSpPr>
            <p:spPr bwMode="hidden">
              <a:xfrm>
                <a:off x="2314" y="3958"/>
                <a:ext cx="543" cy="332"/>
              </a:xfrm>
              <a:prstGeom prst="ellipse">
                <a:avLst/>
              </a:prstGeom>
              <a:gradFill rotWithShape="0">
                <a:gsLst>
                  <a:gs pos="0">
                    <a:schemeClr val="accent2"/>
                  </a:gs>
                  <a:gs pos="100000">
                    <a:schemeClr val="accent2">
                      <a:gamma/>
                      <a:shade val="87843"/>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hangingPunct="0">
                  <a:defRPr/>
                </a:pPr>
                <a:endParaRPr lang="en-US" dirty="0">
                  <a:latin typeface="Arial" charset="0"/>
                  <a:cs typeface="+mn-cs"/>
                </a:endParaRPr>
              </a:p>
            </p:txBody>
          </p:sp>
          <p:sp>
            <p:nvSpPr>
              <p:cNvPr id="114708" name="Oval 20"/>
              <p:cNvSpPr>
                <a:spLocks noChangeArrowheads="1"/>
              </p:cNvSpPr>
              <p:nvPr/>
            </p:nvSpPr>
            <p:spPr bwMode="hidden">
              <a:xfrm>
                <a:off x="2341" y="3979"/>
                <a:ext cx="501" cy="299"/>
              </a:xfrm>
              <a:prstGeom prst="ellipse">
                <a:avLst/>
              </a:prstGeom>
              <a:gradFill rotWithShape="0">
                <a:gsLst>
                  <a:gs pos="0">
                    <a:schemeClr val="accent2">
                      <a:gamma/>
                      <a:shade val="90980"/>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hangingPunct="0">
                  <a:defRPr/>
                </a:pPr>
                <a:endParaRPr lang="en-US" dirty="0">
                  <a:latin typeface="Arial" charset="0"/>
                  <a:cs typeface="+mn-cs"/>
                </a:endParaRPr>
              </a:p>
            </p:txBody>
          </p:sp>
          <p:sp>
            <p:nvSpPr>
              <p:cNvPr id="114709" name="Oval 21"/>
              <p:cNvSpPr>
                <a:spLocks noChangeArrowheads="1"/>
              </p:cNvSpPr>
              <p:nvPr/>
            </p:nvSpPr>
            <p:spPr bwMode="hidden">
              <a:xfrm>
                <a:off x="2368" y="3997"/>
                <a:ext cx="444" cy="258"/>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hangingPunct="0">
                  <a:defRPr/>
                </a:pPr>
                <a:endParaRPr lang="en-US" dirty="0">
                  <a:latin typeface="Arial" charset="0"/>
                  <a:cs typeface="+mn-cs"/>
                </a:endParaRPr>
              </a:p>
            </p:txBody>
          </p:sp>
          <p:sp>
            <p:nvSpPr>
              <p:cNvPr id="114710" name="Oval 22"/>
              <p:cNvSpPr>
                <a:spLocks noChangeArrowheads="1"/>
              </p:cNvSpPr>
              <p:nvPr/>
            </p:nvSpPr>
            <p:spPr bwMode="hidden">
              <a:xfrm>
                <a:off x="2385" y="4005"/>
                <a:ext cx="413" cy="240"/>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hangingPunct="0">
                  <a:defRPr/>
                </a:pPr>
                <a:endParaRPr lang="en-US" dirty="0">
                  <a:latin typeface="Arial" charset="0"/>
                  <a:cs typeface="+mn-cs"/>
                </a:endParaRPr>
              </a:p>
            </p:txBody>
          </p:sp>
          <p:sp>
            <p:nvSpPr>
              <p:cNvPr id="114711" name="Oval 23"/>
              <p:cNvSpPr>
                <a:spLocks noChangeArrowheads="1"/>
              </p:cNvSpPr>
              <p:nvPr/>
            </p:nvSpPr>
            <p:spPr bwMode="hidden">
              <a:xfrm>
                <a:off x="2437" y="4026"/>
                <a:ext cx="307" cy="192"/>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hangingPunct="0">
                  <a:defRPr/>
                </a:pPr>
                <a:endParaRPr lang="en-US" dirty="0">
                  <a:latin typeface="Arial" charset="0"/>
                  <a:cs typeface="+mn-cs"/>
                </a:endParaRPr>
              </a:p>
            </p:txBody>
          </p:sp>
          <p:sp>
            <p:nvSpPr>
              <p:cNvPr id="114712" name="Oval 24"/>
              <p:cNvSpPr>
                <a:spLocks noChangeArrowheads="1"/>
              </p:cNvSpPr>
              <p:nvPr/>
            </p:nvSpPr>
            <p:spPr bwMode="hidden">
              <a:xfrm>
                <a:off x="2476" y="4056"/>
                <a:ext cx="228" cy="135"/>
              </a:xfrm>
              <a:prstGeom prst="ellipse">
                <a:avLst/>
              </a:prstGeom>
              <a:gradFill rotWithShape="0">
                <a:gsLst>
                  <a:gs pos="0">
                    <a:schemeClr val="accent2"/>
                  </a:gs>
                  <a:gs pos="100000">
                    <a:schemeClr val="accent2">
                      <a:gamma/>
                      <a:shade val="90980"/>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hangingPunct="0">
                  <a:defRPr/>
                </a:pPr>
                <a:endParaRPr lang="en-US" dirty="0">
                  <a:latin typeface="Arial" charset="0"/>
                  <a:cs typeface="+mn-cs"/>
                </a:endParaRPr>
              </a:p>
            </p:txBody>
          </p:sp>
          <p:sp>
            <p:nvSpPr>
              <p:cNvPr id="114713" name="Oval 25"/>
              <p:cNvSpPr>
                <a:spLocks noChangeArrowheads="1"/>
              </p:cNvSpPr>
              <p:nvPr/>
            </p:nvSpPr>
            <p:spPr bwMode="hidden">
              <a:xfrm>
                <a:off x="2542" y="4097"/>
                <a:ext cx="89" cy="60"/>
              </a:xfrm>
              <a:prstGeom prst="ellipse">
                <a:avLst/>
              </a:prstGeom>
              <a:gradFill rotWithShape="0">
                <a:gsLst>
                  <a:gs pos="0">
                    <a:schemeClr val="accent2"/>
                  </a:gs>
                  <a:gs pos="100000">
                    <a:schemeClr val="accent2">
                      <a:gamma/>
                      <a:shade val="90980"/>
                      <a:invGamma/>
                    </a:schemeClr>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hangingPunct="0">
                  <a:defRPr/>
                </a:pPr>
                <a:endParaRPr lang="en-US" dirty="0">
                  <a:latin typeface="Arial" charset="0"/>
                  <a:cs typeface="+mn-cs"/>
                </a:endParaRPr>
              </a:p>
            </p:txBody>
          </p:sp>
          <p:sp>
            <p:nvSpPr>
              <p:cNvPr id="114714" name="Freeform 26"/>
              <p:cNvSpPr>
                <a:spLocks/>
              </p:cNvSpPr>
              <p:nvPr/>
            </p:nvSpPr>
            <p:spPr bwMode="hidden">
              <a:xfrm>
                <a:off x="2585" y="3822"/>
                <a:ext cx="449" cy="186"/>
              </a:xfrm>
              <a:custGeom>
                <a:avLst/>
                <a:gdLst>
                  <a:gd name="T0" fmla="*/ 6 w 448"/>
                  <a:gd name="T1" fmla="*/ 6 h 186"/>
                  <a:gd name="T2" fmla="*/ 78 w 448"/>
                  <a:gd name="T3" fmla="*/ 12 h 186"/>
                  <a:gd name="T4" fmla="*/ 150 w 448"/>
                  <a:gd name="T5" fmla="*/ 18 h 186"/>
                  <a:gd name="T6" fmla="*/ 215 w 448"/>
                  <a:gd name="T7" fmla="*/ 36 h 186"/>
                  <a:gd name="T8" fmla="*/ 275 w 448"/>
                  <a:gd name="T9" fmla="*/ 60 h 186"/>
                  <a:gd name="T10" fmla="*/ 329 w 448"/>
                  <a:gd name="T11" fmla="*/ 84 h 186"/>
                  <a:gd name="T12" fmla="*/ 377 w 448"/>
                  <a:gd name="T13" fmla="*/ 114 h 186"/>
                  <a:gd name="T14" fmla="*/ 419 w 448"/>
                  <a:gd name="T15" fmla="*/ 150 h 186"/>
                  <a:gd name="T16" fmla="*/ 448 w 448"/>
                  <a:gd name="T17" fmla="*/ 186 h 186"/>
                  <a:gd name="T18" fmla="*/ 448 w 448"/>
                  <a:gd name="T19" fmla="*/ 162 h 186"/>
                  <a:gd name="T20" fmla="*/ 413 w 448"/>
                  <a:gd name="T21" fmla="*/ 126 h 186"/>
                  <a:gd name="T22" fmla="*/ 371 w 448"/>
                  <a:gd name="T23" fmla="*/ 96 h 186"/>
                  <a:gd name="T24" fmla="*/ 323 w 448"/>
                  <a:gd name="T25" fmla="*/ 66 h 186"/>
                  <a:gd name="T26" fmla="*/ 269 w 448"/>
                  <a:gd name="T27" fmla="*/ 48 h 186"/>
                  <a:gd name="T28" fmla="*/ 144 w 448"/>
                  <a:gd name="T29" fmla="*/ 12 h 186"/>
                  <a:gd name="T30" fmla="*/ 78 w 448"/>
                  <a:gd name="T31" fmla="*/ 6 h 186"/>
                  <a:gd name="T32" fmla="*/ 6 w 448"/>
                  <a:gd name="T33" fmla="*/ 0 h 186"/>
                  <a:gd name="T34" fmla="*/ 0 w 448"/>
                  <a:gd name="T35" fmla="*/ 0 h 186"/>
                  <a:gd name="T36" fmla="*/ 0 w 448"/>
                  <a:gd name="T37" fmla="*/ 0 h 186"/>
                  <a:gd name="T38" fmla="*/ 0 w 448"/>
                  <a:gd name="T39" fmla="*/ 6 h 186"/>
                  <a:gd name="T40" fmla="*/ 0 w 448"/>
                  <a:gd name="T41" fmla="*/ 6 h 186"/>
                  <a:gd name="T42" fmla="*/ 6 w 448"/>
                  <a:gd name="T43" fmla="*/ 6 h 186"/>
                  <a:gd name="T44" fmla="*/ 6 w 448"/>
                  <a:gd name="T45" fmla="*/ 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8" h="186">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rotWithShape="0">
                <a:gsLst>
                  <a:gs pos="0">
                    <a:schemeClr val="accent2">
                      <a:gamma/>
                      <a:shade val="90980"/>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defRPr/>
                </a:pPr>
                <a:endParaRPr lang="en-US" dirty="0">
                  <a:latin typeface="Arial" charset="0"/>
                  <a:cs typeface="+mn-cs"/>
                </a:endParaRPr>
              </a:p>
            </p:txBody>
          </p:sp>
          <p:sp>
            <p:nvSpPr>
              <p:cNvPr id="114715" name="Freeform 27"/>
              <p:cNvSpPr>
                <a:spLocks/>
              </p:cNvSpPr>
              <p:nvPr/>
            </p:nvSpPr>
            <p:spPr bwMode="hidden">
              <a:xfrm>
                <a:off x="2142" y="3852"/>
                <a:ext cx="892" cy="462"/>
              </a:xfrm>
              <a:custGeom>
                <a:avLst/>
                <a:gdLst>
                  <a:gd name="T0" fmla="*/ 23 w 890"/>
                  <a:gd name="T1" fmla="*/ 276 h 462"/>
                  <a:gd name="T2" fmla="*/ 29 w 890"/>
                  <a:gd name="T3" fmla="*/ 222 h 462"/>
                  <a:gd name="T4" fmla="*/ 59 w 890"/>
                  <a:gd name="T5" fmla="*/ 174 h 462"/>
                  <a:gd name="T6" fmla="*/ 95 w 890"/>
                  <a:gd name="T7" fmla="*/ 132 h 462"/>
                  <a:gd name="T8" fmla="*/ 149 w 890"/>
                  <a:gd name="T9" fmla="*/ 96 h 462"/>
                  <a:gd name="T10" fmla="*/ 209 w 890"/>
                  <a:gd name="T11" fmla="*/ 60 h 462"/>
                  <a:gd name="T12" fmla="*/ 281 w 890"/>
                  <a:gd name="T13" fmla="*/ 36 h 462"/>
                  <a:gd name="T14" fmla="*/ 364 w 890"/>
                  <a:gd name="T15" fmla="*/ 24 h 462"/>
                  <a:gd name="T16" fmla="*/ 448 w 890"/>
                  <a:gd name="T17" fmla="*/ 18 h 462"/>
                  <a:gd name="T18" fmla="*/ 532 w 890"/>
                  <a:gd name="T19" fmla="*/ 24 h 462"/>
                  <a:gd name="T20" fmla="*/ 609 w 890"/>
                  <a:gd name="T21" fmla="*/ 36 h 462"/>
                  <a:gd name="T22" fmla="*/ 681 w 890"/>
                  <a:gd name="T23" fmla="*/ 60 h 462"/>
                  <a:gd name="T24" fmla="*/ 741 w 890"/>
                  <a:gd name="T25" fmla="*/ 96 h 462"/>
                  <a:gd name="T26" fmla="*/ 795 w 890"/>
                  <a:gd name="T27" fmla="*/ 132 h 462"/>
                  <a:gd name="T28" fmla="*/ 831 w 890"/>
                  <a:gd name="T29" fmla="*/ 174 h 462"/>
                  <a:gd name="T30" fmla="*/ 861 w 890"/>
                  <a:gd name="T31" fmla="*/ 222 h 462"/>
                  <a:gd name="T32" fmla="*/ 867 w 890"/>
                  <a:gd name="T33" fmla="*/ 276 h 462"/>
                  <a:gd name="T34" fmla="*/ 855 w 890"/>
                  <a:gd name="T35" fmla="*/ 330 h 462"/>
                  <a:gd name="T36" fmla="*/ 831 w 890"/>
                  <a:gd name="T37" fmla="*/ 378 h 462"/>
                  <a:gd name="T38" fmla="*/ 783 w 890"/>
                  <a:gd name="T39" fmla="*/ 426 h 462"/>
                  <a:gd name="T40" fmla="*/ 723 w 890"/>
                  <a:gd name="T41" fmla="*/ 462 h 462"/>
                  <a:gd name="T42" fmla="*/ 765 w 890"/>
                  <a:gd name="T43" fmla="*/ 462 h 462"/>
                  <a:gd name="T44" fmla="*/ 819 w 890"/>
                  <a:gd name="T45" fmla="*/ 426 h 462"/>
                  <a:gd name="T46" fmla="*/ 855 w 890"/>
                  <a:gd name="T47" fmla="*/ 378 h 462"/>
                  <a:gd name="T48" fmla="*/ 884 w 890"/>
                  <a:gd name="T49" fmla="*/ 330 h 462"/>
                  <a:gd name="T50" fmla="*/ 890 w 890"/>
                  <a:gd name="T51" fmla="*/ 276 h 462"/>
                  <a:gd name="T52" fmla="*/ 884 w 890"/>
                  <a:gd name="T53" fmla="*/ 222 h 462"/>
                  <a:gd name="T54" fmla="*/ 855 w 890"/>
                  <a:gd name="T55" fmla="*/ 168 h 462"/>
                  <a:gd name="T56" fmla="*/ 813 w 890"/>
                  <a:gd name="T57" fmla="*/ 120 h 462"/>
                  <a:gd name="T58" fmla="*/ 759 w 890"/>
                  <a:gd name="T59" fmla="*/ 84 h 462"/>
                  <a:gd name="T60" fmla="*/ 693 w 890"/>
                  <a:gd name="T61" fmla="*/ 48 h 462"/>
                  <a:gd name="T62" fmla="*/ 621 w 890"/>
                  <a:gd name="T63" fmla="*/ 24 h 462"/>
                  <a:gd name="T64" fmla="*/ 538 w 890"/>
                  <a:gd name="T65" fmla="*/ 6 h 462"/>
                  <a:gd name="T66" fmla="*/ 448 w 890"/>
                  <a:gd name="T67" fmla="*/ 0 h 462"/>
                  <a:gd name="T68" fmla="*/ 358 w 890"/>
                  <a:gd name="T69" fmla="*/ 6 h 462"/>
                  <a:gd name="T70" fmla="*/ 275 w 890"/>
                  <a:gd name="T71" fmla="*/ 24 h 462"/>
                  <a:gd name="T72" fmla="*/ 197 w 890"/>
                  <a:gd name="T73" fmla="*/ 48 h 462"/>
                  <a:gd name="T74" fmla="*/ 131 w 890"/>
                  <a:gd name="T75" fmla="*/ 84 h 462"/>
                  <a:gd name="T76" fmla="*/ 77 w 890"/>
                  <a:gd name="T77" fmla="*/ 120 h 462"/>
                  <a:gd name="T78" fmla="*/ 35 w 890"/>
                  <a:gd name="T79" fmla="*/ 168 h 462"/>
                  <a:gd name="T80" fmla="*/ 12 w 890"/>
                  <a:gd name="T81" fmla="*/ 222 h 462"/>
                  <a:gd name="T82" fmla="*/ 0 w 890"/>
                  <a:gd name="T83" fmla="*/ 276 h 462"/>
                  <a:gd name="T84" fmla="*/ 6 w 890"/>
                  <a:gd name="T85" fmla="*/ 330 h 462"/>
                  <a:gd name="T86" fmla="*/ 35 w 890"/>
                  <a:gd name="T87" fmla="*/ 378 h 462"/>
                  <a:gd name="T88" fmla="*/ 71 w 890"/>
                  <a:gd name="T89" fmla="*/ 426 h 462"/>
                  <a:gd name="T90" fmla="*/ 125 w 890"/>
                  <a:gd name="T91" fmla="*/ 462 h 462"/>
                  <a:gd name="T92" fmla="*/ 167 w 890"/>
                  <a:gd name="T93" fmla="*/ 462 h 462"/>
                  <a:gd name="T94" fmla="*/ 107 w 890"/>
                  <a:gd name="T95" fmla="*/ 426 h 462"/>
                  <a:gd name="T96" fmla="*/ 59 w 890"/>
                  <a:gd name="T97" fmla="*/ 378 h 462"/>
                  <a:gd name="T98" fmla="*/ 35 w 890"/>
                  <a:gd name="T99" fmla="*/ 330 h 462"/>
                  <a:gd name="T100" fmla="*/ 23 w 890"/>
                  <a:gd name="T101" fmla="*/ 276 h 462"/>
                  <a:gd name="T102" fmla="*/ 23 w 890"/>
                  <a:gd name="T103" fmla="*/ 276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90" h="462">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rotWithShape="0">
                <a:gsLst>
                  <a:gs pos="0">
                    <a:schemeClr val="accent2"/>
                  </a:gs>
                  <a:gs pos="100000">
                    <a:schemeClr val="accent2">
                      <a:gamma/>
                      <a:shade val="84706"/>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defRPr/>
                </a:pPr>
                <a:endParaRPr lang="en-US" dirty="0">
                  <a:latin typeface="Arial" charset="0"/>
                  <a:cs typeface="+mn-cs"/>
                </a:endParaRPr>
              </a:p>
            </p:txBody>
          </p:sp>
          <p:sp>
            <p:nvSpPr>
              <p:cNvPr id="114716" name="Freeform 28"/>
              <p:cNvSpPr>
                <a:spLocks/>
              </p:cNvSpPr>
              <p:nvPr/>
            </p:nvSpPr>
            <p:spPr bwMode="hidden">
              <a:xfrm>
                <a:off x="2082" y="3828"/>
                <a:ext cx="407" cy="486"/>
              </a:xfrm>
              <a:custGeom>
                <a:avLst/>
                <a:gdLst>
                  <a:gd name="T0" fmla="*/ 18 w 406"/>
                  <a:gd name="T1" fmla="*/ 300 h 486"/>
                  <a:gd name="T2" fmla="*/ 24 w 406"/>
                  <a:gd name="T3" fmla="*/ 246 h 486"/>
                  <a:gd name="T4" fmla="*/ 48 w 406"/>
                  <a:gd name="T5" fmla="*/ 198 h 486"/>
                  <a:gd name="T6" fmla="*/ 83 w 406"/>
                  <a:gd name="T7" fmla="*/ 150 h 486"/>
                  <a:gd name="T8" fmla="*/ 131 w 406"/>
                  <a:gd name="T9" fmla="*/ 108 h 486"/>
                  <a:gd name="T10" fmla="*/ 185 w 406"/>
                  <a:gd name="T11" fmla="*/ 72 h 486"/>
                  <a:gd name="T12" fmla="*/ 251 w 406"/>
                  <a:gd name="T13" fmla="*/ 42 h 486"/>
                  <a:gd name="T14" fmla="*/ 329 w 406"/>
                  <a:gd name="T15" fmla="*/ 24 h 486"/>
                  <a:gd name="T16" fmla="*/ 406 w 406"/>
                  <a:gd name="T17" fmla="*/ 6 h 486"/>
                  <a:gd name="T18" fmla="*/ 406 w 406"/>
                  <a:gd name="T19" fmla="*/ 0 h 486"/>
                  <a:gd name="T20" fmla="*/ 323 w 406"/>
                  <a:gd name="T21" fmla="*/ 12 h 486"/>
                  <a:gd name="T22" fmla="*/ 245 w 406"/>
                  <a:gd name="T23" fmla="*/ 36 h 486"/>
                  <a:gd name="T24" fmla="*/ 179 w 406"/>
                  <a:gd name="T25" fmla="*/ 66 h 486"/>
                  <a:gd name="T26" fmla="*/ 119 w 406"/>
                  <a:gd name="T27" fmla="*/ 102 h 486"/>
                  <a:gd name="T28" fmla="*/ 72 w 406"/>
                  <a:gd name="T29" fmla="*/ 144 h 486"/>
                  <a:gd name="T30" fmla="*/ 30 w 406"/>
                  <a:gd name="T31" fmla="*/ 192 h 486"/>
                  <a:gd name="T32" fmla="*/ 6 w 406"/>
                  <a:gd name="T33" fmla="*/ 246 h 486"/>
                  <a:gd name="T34" fmla="*/ 0 w 406"/>
                  <a:gd name="T35" fmla="*/ 300 h 486"/>
                  <a:gd name="T36" fmla="*/ 6 w 406"/>
                  <a:gd name="T37" fmla="*/ 348 h 486"/>
                  <a:gd name="T38" fmla="*/ 30 w 406"/>
                  <a:gd name="T39" fmla="*/ 396 h 486"/>
                  <a:gd name="T40" fmla="*/ 66 w 406"/>
                  <a:gd name="T41" fmla="*/ 444 h 486"/>
                  <a:gd name="T42" fmla="*/ 107 w 406"/>
                  <a:gd name="T43" fmla="*/ 486 h 486"/>
                  <a:gd name="T44" fmla="*/ 131 w 406"/>
                  <a:gd name="T45" fmla="*/ 486 h 486"/>
                  <a:gd name="T46" fmla="*/ 83 w 406"/>
                  <a:gd name="T47" fmla="*/ 450 h 486"/>
                  <a:gd name="T48" fmla="*/ 48 w 406"/>
                  <a:gd name="T49" fmla="*/ 402 h 486"/>
                  <a:gd name="T50" fmla="*/ 24 w 406"/>
                  <a:gd name="T51" fmla="*/ 354 h 486"/>
                  <a:gd name="T52" fmla="*/ 18 w 406"/>
                  <a:gd name="T53" fmla="*/ 300 h 486"/>
                  <a:gd name="T54" fmla="*/ 18 w 406"/>
                  <a:gd name="T55" fmla="*/ 30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6" h="48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rotWithShape="0">
                <a:gsLst>
                  <a:gs pos="0">
                    <a:schemeClr val="accent2"/>
                  </a:gs>
                  <a:gs pos="100000">
                    <a:schemeClr val="accent2">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defRPr/>
                </a:pPr>
                <a:endParaRPr lang="en-US" dirty="0">
                  <a:latin typeface="Arial" charset="0"/>
                  <a:cs typeface="+mn-cs"/>
                </a:endParaRPr>
              </a:p>
            </p:txBody>
          </p:sp>
          <p:sp>
            <p:nvSpPr>
              <p:cNvPr id="114717" name="Freeform 29"/>
              <p:cNvSpPr>
                <a:spLocks/>
              </p:cNvSpPr>
              <p:nvPr/>
            </p:nvSpPr>
            <p:spPr bwMode="hidden">
              <a:xfrm>
                <a:off x="2988" y="4044"/>
                <a:ext cx="108" cy="252"/>
              </a:xfrm>
              <a:custGeom>
                <a:avLst/>
                <a:gdLst>
                  <a:gd name="T0" fmla="*/ 89 w 107"/>
                  <a:gd name="T1" fmla="*/ 84 h 252"/>
                  <a:gd name="T2" fmla="*/ 83 w 107"/>
                  <a:gd name="T3" fmla="*/ 132 h 252"/>
                  <a:gd name="T4" fmla="*/ 65 w 107"/>
                  <a:gd name="T5" fmla="*/ 174 h 252"/>
                  <a:gd name="T6" fmla="*/ 36 w 107"/>
                  <a:gd name="T7" fmla="*/ 216 h 252"/>
                  <a:gd name="T8" fmla="*/ 0 w 107"/>
                  <a:gd name="T9" fmla="*/ 252 h 252"/>
                  <a:gd name="T10" fmla="*/ 18 w 107"/>
                  <a:gd name="T11" fmla="*/ 252 h 252"/>
                  <a:gd name="T12" fmla="*/ 53 w 107"/>
                  <a:gd name="T13" fmla="*/ 216 h 252"/>
                  <a:gd name="T14" fmla="*/ 83 w 107"/>
                  <a:gd name="T15" fmla="*/ 174 h 252"/>
                  <a:gd name="T16" fmla="*/ 101 w 107"/>
                  <a:gd name="T17" fmla="*/ 132 h 252"/>
                  <a:gd name="T18" fmla="*/ 107 w 107"/>
                  <a:gd name="T19" fmla="*/ 84 h 252"/>
                  <a:gd name="T20" fmla="*/ 101 w 107"/>
                  <a:gd name="T21" fmla="*/ 42 h 252"/>
                  <a:gd name="T22" fmla="*/ 89 w 107"/>
                  <a:gd name="T23" fmla="*/ 0 h 252"/>
                  <a:gd name="T24" fmla="*/ 65 w 107"/>
                  <a:gd name="T25" fmla="*/ 0 h 252"/>
                  <a:gd name="T26" fmla="*/ 83 w 107"/>
                  <a:gd name="T27" fmla="*/ 42 h 252"/>
                  <a:gd name="T28" fmla="*/ 89 w 107"/>
                  <a:gd name="T29" fmla="*/ 84 h 252"/>
                  <a:gd name="T30" fmla="*/ 89 w 107"/>
                  <a:gd name="T31" fmla="*/ 84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7" h="252">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rotWithShape="0">
                <a:gsLst>
                  <a:gs pos="0">
                    <a:schemeClr val="accent2"/>
                  </a:gs>
                  <a:gs pos="100000">
                    <a:schemeClr val="accent2">
                      <a:gamma/>
                      <a:shade val="81961"/>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defRPr/>
                </a:pPr>
                <a:endParaRPr lang="en-US" dirty="0">
                  <a:latin typeface="Arial" charset="0"/>
                  <a:cs typeface="+mn-cs"/>
                </a:endParaRPr>
              </a:p>
            </p:txBody>
          </p:sp>
          <p:sp>
            <p:nvSpPr>
              <p:cNvPr id="1079" name="Freeform 30"/>
              <p:cNvSpPr>
                <a:spLocks/>
              </p:cNvSpPr>
              <p:nvPr/>
            </p:nvSpPr>
            <p:spPr bwMode="hidden">
              <a:xfrm>
                <a:off x="2068" y="3685"/>
                <a:ext cx="835" cy="150"/>
              </a:xfrm>
              <a:custGeom>
                <a:avLst/>
                <a:gdLst>
                  <a:gd name="T0" fmla="*/ 518 w 835"/>
                  <a:gd name="T1" fmla="*/ 18 h 150"/>
                  <a:gd name="T2" fmla="*/ 597 w 835"/>
                  <a:gd name="T3" fmla="*/ 24 h 150"/>
                  <a:gd name="T4" fmla="*/ 682 w 835"/>
                  <a:gd name="T5" fmla="*/ 30 h 150"/>
                  <a:gd name="T6" fmla="*/ 755 w 835"/>
                  <a:gd name="T7" fmla="*/ 42 h 150"/>
                  <a:gd name="T8" fmla="*/ 828 w 835"/>
                  <a:gd name="T9" fmla="*/ 60 h 150"/>
                  <a:gd name="T10" fmla="*/ 835 w 835"/>
                  <a:gd name="T11" fmla="*/ 42 h 150"/>
                  <a:gd name="T12" fmla="*/ 761 w 835"/>
                  <a:gd name="T13" fmla="*/ 24 h 150"/>
                  <a:gd name="T14" fmla="*/ 688 w 835"/>
                  <a:gd name="T15" fmla="*/ 12 h 150"/>
                  <a:gd name="T16" fmla="*/ 603 w 835"/>
                  <a:gd name="T17" fmla="*/ 6 h 150"/>
                  <a:gd name="T18" fmla="*/ 518 w 835"/>
                  <a:gd name="T19" fmla="*/ 0 h 150"/>
                  <a:gd name="T20" fmla="*/ 372 w 835"/>
                  <a:gd name="T21" fmla="*/ 12 h 150"/>
                  <a:gd name="T22" fmla="*/ 232 w 835"/>
                  <a:gd name="T23" fmla="*/ 36 h 150"/>
                  <a:gd name="T24" fmla="*/ 110 w 835"/>
                  <a:gd name="T25" fmla="*/ 78 h 150"/>
                  <a:gd name="T26" fmla="*/ 0 w 835"/>
                  <a:gd name="T27" fmla="*/ 132 h 150"/>
                  <a:gd name="T28" fmla="*/ 19 w 835"/>
                  <a:gd name="T29" fmla="*/ 150 h 150"/>
                  <a:gd name="T30" fmla="*/ 122 w 835"/>
                  <a:gd name="T31" fmla="*/ 96 h 150"/>
                  <a:gd name="T32" fmla="*/ 244 w 835"/>
                  <a:gd name="T33" fmla="*/ 54 h 150"/>
                  <a:gd name="T34" fmla="*/ 378 w 835"/>
                  <a:gd name="T35" fmla="*/ 30 h 150"/>
                  <a:gd name="T36" fmla="*/ 518 w 835"/>
                  <a:gd name="T37" fmla="*/ 18 h 150"/>
                  <a:gd name="T38" fmla="*/ 518 w 835"/>
                  <a:gd name="T39" fmla="*/ 18 h 150"/>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835" h="150">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1080" name="Freeform 31"/>
              <p:cNvSpPr>
                <a:spLocks/>
              </p:cNvSpPr>
              <p:nvPr/>
            </p:nvSpPr>
            <p:spPr bwMode="hidden">
              <a:xfrm>
                <a:off x="1867" y="3853"/>
                <a:ext cx="171" cy="461"/>
              </a:xfrm>
              <a:custGeom>
                <a:avLst/>
                <a:gdLst>
                  <a:gd name="T0" fmla="*/ 31 w 171"/>
                  <a:gd name="T1" fmla="*/ 263 h 461"/>
                  <a:gd name="T2" fmla="*/ 43 w 171"/>
                  <a:gd name="T3" fmla="*/ 191 h 461"/>
                  <a:gd name="T4" fmla="*/ 67 w 171"/>
                  <a:gd name="T5" fmla="*/ 131 h 461"/>
                  <a:gd name="T6" fmla="*/ 116 w 171"/>
                  <a:gd name="T7" fmla="*/ 72 h 461"/>
                  <a:gd name="T8" fmla="*/ 171 w 171"/>
                  <a:gd name="T9" fmla="*/ 18 h 461"/>
                  <a:gd name="T10" fmla="*/ 153 w 171"/>
                  <a:gd name="T11" fmla="*/ 0 h 461"/>
                  <a:gd name="T12" fmla="*/ 86 w 171"/>
                  <a:gd name="T13" fmla="*/ 60 h 461"/>
                  <a:gd name="T14" fmla="*/ 43 w 171"/>
                  <a:gd name="T15" fmla="*/ 120 h 461"/>
                  <a:gd name="T16" fmla="*/ 13 w 171"/>
                  <a:gd name="T17" fmla="*/ 191 h 461"/>
                  <a:gd name="T18" fmla="*/ 0 w 171"/>
                  <a:gd name="T19" fmla="*/ 263 h 461"/>
                  <a:gd name="T20" fmla="*/ 6 w 171"/>
                  <a:gd name="T21" fmla="*/ 317 h 461"/>
                  <a:gd name="T22" fmla="*/ 25 w 171"/>
                  <a:gd name="T23" fmla="*/ 365 h 461"/>
                  <a:gd name="T24" fmla="*/ 49 w 171"/>
                  <a:gd name="T25" fmla="*/ 413 h 461"/>
                  <a:gd name="T26" fmla="*/ 86 w 171"/>
                  <a:gd name="T27" fmla="*/ 461 h 461"/>
                  <a:gd name="T28" fmla="*/ 122 w 171"/>
                  <a:gd name="T29" fmla="*/ 461 h 461"/>
                  <a:gd name="T30" fmla="*/ 86 w 171"/>
                  <a:gd name="T31" fmla="*/ 413 h 461"/>
                  <a:gd name="T32" fmla="*/ 55 w 171"/>
                  <a:gd name="T33" fmla="*/ 365 h 461"/>
                  <a:gd name="T34" fmla="*/ 37 w 171"/>
                  <a:gd name="T35" fmla="*/ 317 h 461"/>
                  <a:gd name="T36" fmla="*/ 31 w 171"/>
                  <a:gd name="T37" fmla="*/ 263 h 461"/>
                  <a:gd name="T38" fmla="*/ 31 w 171"/>
                  <a:gd name="T39" fmla="*/ 263 h 461"/>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171" h="46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114720" name="Freeform 32"/>
              <p:cNvSpPr>
                <a:spLocks/>
              </p:cNvSpPr>
              <p:nvPr/>
            </p:nvSpPr>
            <p:spPr bwMode="hidden">
              <a:xfrm>
                <a:off x="2952" y="3751"/>
                <a:ext cx="360" cy="563"/>
              </a:xfrm>
              <a:custGeom>
                <a:avLst/>
                <a:gdLst>
                  <a:gd name="T0" fmla="*/ 360 w 360"/>
                  <a:gd name="T1" fmla="*/ 365 h 563"/>
                  <a:gd name="T2" fmla="*/ 353 w 360"/>
                  <a:gd name="T3" fmla="*/ 305 h 563"/>
                  <a:gd name="T4" fmla="*/ 335 w 360"/>
                  <a:gd name="T5" fmla="*/ 251 h 563"/>
                  <a:gd name="T6" fmla="*/ 305 w 360"/>
                  <a:gd name="T7" fmla="*/ 204 h 563"/>
                  <a:gd name="T8" fmla="*/ 262 w 360"/>
                  <a:gd name="T9" fmla="*/ 156 h 563"/>
                  <a:gd name="T10" fmla="*/ 213 w 360"/>
                  <a:gd name="T11" fmla="*/ 108 h 563"/>
                  <a:gd name="T12" fmla="*/ 159 w 360"/>
                  <a:gd name="T13" fmla="*/ 66 h 563"/>
                  <a:gd name="T14" fmla="*/ 92 w 360"/>
                  <a:gd name="T15" fmla="*/ 30 h 563"/>
                  <a:gd name="T16" fmla="*/ 19 w 360"/>
                  <a:gd name="T17" fmla="*/ 0 h 563"/>
                  <a:gd name="T18" fmla="*/ 0 w 360"/>
                  <a:gd name="T19" fmla="*/ 12 h 563"/>
                  <a:gd name="T20" fmla="*/ 67 w 360"/>
                  <a:gd name="T21" fmla="*/ 42 h 563"/>
                  <a:gd name="T22" fmla="*/ 134 w 360"/>
                  <a:gd name="T23" fmla="*/ 78 h 563"/>
                  <a:gd name="T24" fmla="*/ 189 w 360"/>
                  <a:gd name="T25" fmla="*/ 114 h 563"/>
                  <a:gd name="T26" fmla="*/ 238 w 360"/>
                  <a:gd name="T27" fmla="*/ 162 h 563"/>
                  <a:gd name="T28" fmla="*/ 274 w 360"/>
                  <a:gd name="T29" fmla="*/ 210 h 563"/>
                  <a:gd name="T30" fmla="*/ 299 w 360"/>
                  <a:gd name="T31" fmla="*/ 257 h 563"/>
                  <a:gd name="T32" fmla="*/ 317 w 360"/>
                  <a:gd name="T33" fmla="*/ 311 h 563"/>
                  <a:gd name="T34" fmla="*/ 323 w 360"/>
                  <a:gd name="T35" fmla="*/ 365 h 563"/>
                  <a:gd name="T36" fmla="*/ 317 w 360"/>
                  <a:gd name="T37" fmla="*/ 419 h 563"/>
                  <a:gd name="T38" fmla="*/ 299 w 360"/>
                  <a:gd name="T39" fmla="*/ 467 h 563"/>
                  <a:gd name="T40" fmla="*/ 274 w 360"/>
                  <a:gd name="T41" fmla="*/ 515 h 563"/>
                  <a:gd name="T42" fmla="*/ 238 w 360"/>
                  <a:gd name="T43" fmla="*/ 563 h 563"/>
                  <a:gd name="T44" fmla="*/ 268 w 360"/>
                  <a:gd name="T45" fmla="*/ 563 h 563"/>
                  <a:gd name="T46" fmla="*/ 311 w 360"/>
                  <a:gd name="T47" fmla="*/ 515 h 563"/>
                  <a:gd name="T48" fmla="*/ 335 w 360"/>
                  <a:gd name="T49" fmla="*/ 467 h 563"/>
                  <a:gd name="T50" fmla="*/ 353 w 360"/>
                  <a:gd name="T51" fmla="*/ 419 h 563"/>
                  <a:gd name="T52" fmla="*/ 360 w 360"/>
                  <a:gd name="T53" fmla="*/ 365 h 563"/>
                  <a:gd name="T54" fmla="*/ 360 w 360"/>
                  <a:gd name="T55" fmla="*/ 365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0" h="563">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defRPr/>
                </a:pPr>
                <a:endParaRPr lang="en-US" dirty="0">
                  <a:latin typeface="Arial" charset="0"/>
                  <a:cs typeface="+mn-cs"/>
                </a:endParaRPr>
              </a:p>
            </p:txBody>
          </p:sp>
          <p:sp>
            <p:nvSpPr>
              <p:cNvPr id="114721" name="Freeform 33"/>
              <p:cNvSpPr>
                <a:spLocks/>
              </p:cNvSpPr>
              <p:nvPr/>
            </p:nvSpPr>
            <p:spPr bwMode="hidden">
              <a:xfrm>
                <a:off x="2318" y="3631"/>
                <a:ext cx="1077" cy="425"/>
              </a:xfrm>
              <a:custGeom>
                <a:avLst/>
                <a:gdLst>
                  <a:gd name="T0" fmla="*/ 1053 w 1078"/>
                  <a:gd name="T1" fmla="*/ 425 h 425"/>
                  <a:gd name="T2" fmla="*/ 1078 w 1078"/>
                  <a:gd name="T3" fmla="*/ 419 h 425"/>
                  <a:gd name="T4" fmla="*/ 1066 w 1078"/>
                  <a:gd name="T5" fmla="*/ 377 h 425"/>
                  <a:gd name="T6" fmla="*/ 1047 w 1078"/>
                  <a:gd name="T7" fmla="*/ 336 h 425"/>
                  <a:gd name="T8" fmla="*/ 986 w 1078"/>
                  <a:gd name="T9" fmla="*/ 252 h 425"/>
                  <a:gd name="T10" fmla="*/ 907 w 1078"/>
                  <a:gd name="T11" fmla="*/ 180 h 425"/>
                  <a:gd name="T12" fmla="*/ 810 w 1078"/>
                  <a:gd name="T13" fmla="*/ 120 h 425"/>
                  <a:gd name="T14" fmla="*/ 694 w 1078"/>
                  <a:gd name="T15" fmla="*/ 72 h 425"/>
                  <a:gd name="T16" fmla="*/ 560 w 1078"/>
                  <a:gd name="T17" fmla="*/ 30 h 425"/>
                  <a:gd name="T18" fmla="*/ 420 w 1078"/>
                  <a:gd name="T19" fmla="*/ 6 h 425"/>
                  <a:gd name="T20" fmla="*/ 268 w 1078"/>
                  <a:gd name="T21" fmla="*/ 0 h 425"/>
                  <a:gd name="T22" fmla="*/ 134 w 1078"/>
                  <a:gd name="T23" fmla="*/ 6 h 425"/>
                  <a:gd name="T24" fmla="*/ 0 w 1078"/>
                  <a:gd name="T25" fmla="*/ 24 h 425"/>
                  <a:gd name="T26" fmla="*/ 12 w 1078"/>
                  <a:gd name="T27" fmla="*/ 36 h 425"/>
                  <a:gd name="T28" fmla="*/ 134 w 1078"/>
                  <a:gd name="T29" fmla="*/ 18 h 425"/>
                  <a:gd name="T30" fmla="*/ 268 w 1078"/>
                  <a:gd name="T31" fmla="*/ 12 h 425"/>
                  <a:gd name="T32" fmla="*/ 420 w 1078"/>
                  <a:gd name="T33" fmla="*/ 18 h 425"/>
                  <a:gd name="T34" fmla="*/ 554 w 1078"/>
                  <a:gd name="T35" fmla="*/ 42 h 425"/>
                  <a:gd name="T36" fmla="*/ 682 w 1078"/>
                  <a:gd name="T37" fmla="*/ 84 h 425"/>
                  <a:gd name="T38" fmla="*/ 798 w 1078"/>
                  <a:gd name="T39" fmla="*/ 132 h 425"/>
                  <a:gd name="T40" fmla="*/ 895 w 1078"/>
                  <a:gd name="T41" fmla="*/ 192 h 425"/>
                  <a:gd name="T42" fmla="*/ 968 w 1078"/>
                  <a:gd name="T43" fmla="*/ 264 h 425"/>
                  <a:gd name="T44" fmla="*/ 999 w 1078"/>
                  <a:gd name="T45" fmla="*/ 300 h 425"/>
                  <a:gd name="T46" fmla="*/ 1023 w 1078"/>
                  <a:gd name="T47" fmla="*/ 342 h 425"/>
                  <a:gd name="T48" fmla="*/ 1041 w 1078"/>
                  <a:gd name="T49" fmla="*/ 383 h 425"/>
                  <a:gd name="T50" fmla="*/ 1053 w 1078"/>
                  <a:gd name="T51" fmla="*/ 425 h 425"/>
                  <a:gd name="T52" fmla="*/ 1053 w 1078"/>
                  <a:gd name="T53" fmla="*/ 425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8" h="425">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defRPr/>
                </a:pPr>
                <a:endParaRPr lang="en-US" dirty="0">
                  <a:latin typeface="Arial" charset="0"/>
                  <a:cs typeface="+mn-cs"/>
                </a:endParaRPr>
              </a:p>
            </p:txBody>
          </p:sp>
          <p:sp>
            <p:nvSpPr>
              <p:cNvPr id="114722" name="Freeform 34"/>
              <p:cNvSpPr>
                <a:spLocks/>
              </p:cNvSpPr>
              <p:nvPr/>
            </p:nvSpPr>
            <p:spPr bwMode="hidden">
              <a:xfrm>
                <a:off x="3304" y="4080"/>
                <a:ext cx="101" cy="234"/>
              </a:xfrm>
              <a:custGeom>
                <a:avLst/>
                <a:gdLst>
                  <a:gd name="T0" fmla="*/ 0 w 98"/>
                  <a:gd name="T1" fmla="*/ 234 h 234"/>
                  <a:gd name="T2" fmla="*/ 25 w 98"/>
                  <a:gd name="T3" fmla="*/ 234 h 234"/>
                  <a:gd name="T4" fmla="*/ 55 w 98"/>
                  <a:gd name="T5" fmla="*/ 186 h 234"/>
                  <a:gd name="T6" fmla="*/ 80 w 98"/>
                  <a:gd name="T7" fmla="*/ 138 h 234"/>
                  <a:gd name="T8" fmla="*/ 92 w 98"/>
                  <a:gd name="T9" fmla="*/ 90 h 234"/>
                  <a:gd name="T10" fmla="*/ 98 w 98"/>
                  <a:gd name="T11" fmla="*/ 36 h 234"/>
                  <a:gd name="T12" fmla="*/ 98 w 98"/>
                  <a:gd name="T13" fmla="*/ 0 h 234"/>
                  <a:gd name="T14" fmla="*/ 74 w 98"/>
                  <a:gd name="T15" fmla="*/ 0 h 234"/>
                  <a:gd name="T16" fmla="*/ 74 w 98"/>
                  <a:gd name="T17" fmla="*/ 36 h 234"/>
                  <a:gd name="T18" fmla="*/ 67 w 98"/>
                  <a:gd name="T19" fmla="*/ 90 h 234"/>
                  <a:gd name="T20" fmla="*/ 55 w 98"/>
                  <a:gd name="T21" fmla="*/ 138 h 234"/>
                  <a:gd name="T22" fmla="*/ 31 w 98"/>
                  <a:gd name="T23" fmla="*/ 186 h 234"/>
                  <a:gd name="T24" fmla="*/ 0 w 98"/>
                  <a:gd name="T25" fmla="*/ 234 h 234"/>
                  <a:gd name="T26" fmla="*/ 0 w 98"/>
                  <a:gd name="T2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234">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defRPr/>
                </a:pPr>
                <a:endParaRPr lang="en-US" dirty="0">
                  <a:latin typeface="Arial" charset="0"/>
                  <a:cs typeface="+mn-cs"/>
                </a:endParaRPr>
              </a:p>
            </p:txBody>
          </p:sp>
          <p:sp>
            <p:nvSpPr>
              <p:cNvPr id="1084" name="Freeform 35"/>
              <p:cNvSpPr>
                <a:spLocks/>
              </p:cNvSpPr>
              <p:nvPr/>
            </p:nvSpPr>
            <p:spPr bwMode="hidden">
              <a:xfrm>
                <a:off x="1776" y="3673"/>
                <a:ext cx="481" cy="641"/>
              </a:xfrm>
              <a:custGeom>
                <a:avLst/>
                <a:gdLst>
                  <a:gd name="T0" fmla="*/ 18 w 481"/>
                  <a:gd name="T1" fmla="*/ 443 h 641"/>
                  <a:gd name="T2" fmla="*/ 24 w 481"/>
                  <a:gd name="T3" fmla="*/ 371 h 641"/>
                  <a:gd name="T4" fmla="*/ 55 w 481"/>
                  <a:gd name="T5" fmla="*/ 305 h 641"/>
                  <a:gd name="T6" fmla="*/ 91 w 481"/>
                  <a:gd name="T7" fmla="*/ 246 h 641"/>
                  <a:gd name="T8" fmla="*/ 146 w 481"/>
                  <a:gd name="T9" fmla="*/ 186 h 641"/>
                  <a:gd name="T10" fmla="*/ 213 w 481"/>
                  <a:gd name="T11" fmla="*/ 132 h 641"/>
                  <a:gd name="T12" fmla="*/ 292 w 481"/>
                  <a:gd name="T13" fmla="*/ 84 h 641"/>
                  <a:gd name="T14" fmla="*/ 384 w 481"/>
                  <a:gd name="T15" fmla="*/ 48 h 641"/>
                  <a:gd name="T16" fmla="*/ 481 w 481"/>
                  <a:gd name="T17" fmla="*/ 12 h 641"/>
                  <a:gd name="T18" fmla="*/ 457 w 481"/>
                  <a:gd name="T19" fmla="*/ 0 h 641"/>
                  <a:gd name="T20" fmla="*/ 359 w 481"/>
                  <a:gd name="T21" fmla="*/ 36 h 641"/>
                  <a:gd name="T22" fmla="*/ 274 w 481"/>
                  <a:gd name="T23" fmla="*/ 78 h 641"/>
                  <a:gd name="T24" fmla="*/ 195 w 481"/>
                  <a:gd name="T25" fmla="*/ 126 h 641"/>
                  <a:gd name="T26" fmla="*/ 128 w 481"/>
                  <a:gd name="T27" fmla="*/ 180 h 641"/>
                  <a:gd name="T28" fmla="*/ 73 w 481"/>
                  <a:gd name="T29" fmla="*/ 240 h 641"/>
                  <a:gd name="T30" fmla="*/ 37 w 481"/>
                  <a:gd name="T31" fmla="*/ 305 h 641"/>
                  <a:gd name="T32" fmla="*/ 6 w 481"/>
                  <a:gd name="T33" fmla="*/ 371 h 641"/>
                  <a:gd name="T34" fmla="*/ 0 w 481"/>
                  <a:gd name="T35" fmla="*/ 443 h 641"/>
                  <a:gd name="T36" fmla="*/ 6 w 481"/>
                  <a:gd name="T37" fmla="*/ 497 h 641"/>
                  <a:gd name="T38" fmla="*/ 18 w 481"/>
                  <a:gd name="T39" fmla="*/ 545 h 641"/>
                  <a:gd name="T40" fmla="*/ 43 w 481"/>
                  <a:gd name="T41" fmla="*/ 593 h 641"/>
                  <a:gd name="T42" fmla="*/ 73 w 481"/>
                  <a:gd name="T43" fmla="*/ 641 h 641"/>
                  <a:gd name="T44" fmla="*/ 97 w 481"/>
                  <a:gd name="T45" fmla="*/ 641 h 641"/>
                  <a:gd name="T46" fmla="*/ 67 w 481"/>
                  <a:gd name="T47" fmla="*/ 593 h 641"/>
                  <a:gd name="T48" fmla="*/ 43 w 481"/>
                  <a:gd name="T49" fmla="*/ 545 h 641"/>
                  <a:gd name="T50" fmla="*/ 24 w 481"/>
                  <a:gd name="T51" fmla="*/ 497 h 641"/>
                  <a:gd name="T52" fmla="*/ 18 w 481"/>
                  <a:gd name="T53" fmla="*/ 443 h 641"/>
                  <a:gd name="T54" fmla="*/ 18 w 481"/>
                  <a:gd name="T55" fmla="*/ 443 h 641"/>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481" h="64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grpSp>
        <p:grpSp>
          <p:nvGrpSpPr>
            <p:cNvPr id="1036" name="Group 36"/>
            <p:cNvGrpSpPr>
              <a:grpSpLocks/>
            </p:cNvGrpSpPr>
            <p:nvPr userDrawn="1"/>
          </p:nvGrpSpPr>
          <p:grpSpPr bwMode="auto">
            <a:xfrm>
              <a:off x="4128" y="3360"/>
              <a:ext cx="1351" cy="821"/>
              <a:chOff x="4128" y="3360"/>
              <a:chExt cx="1351" cy="821"/>
            </a:xfrm>
          </p:grpSpPr>
          <p:sp>
            <p:nvSpPr>
              <p:cNvPr id="114725" name="Freeform 37"/>
              <p:cNvSpPr>
                <a:spLocks noEditPoints="1"/>
              </p:cNvSpPr>
              <p:nvPr/>
            </p:nvSpPr>
            <p:spPr bwMode="hidden">
              <a:xfrm>
                <a:off x="4200" y="3402"/>
                <a:ext cx="1201" cy="731"/>
              </a:xfrm>
              <a:custGeom>
                <a:avLst/>
                <a:gdLst>
                  <a:gd name="T0" fmla="*/ 484 w 1201"/>
                  <a:gd name="T1" fmla="*/ 6 h 731"/>
                  <a:gd name="T2" fmla="*/ 263 w 1201"/>
                  <a:gd name="T3" fmla="*/ 60 h 731"/>
                  <a:gd name="T4" fmla="*/ 101 w 1201"/>
                  <a:gd name="T5" fmla="*/ 162 h 731"/>
                  <a:gd name="T6" fmla="*/ 12 w 1201"/>
                  <a:gd name="T7" fmla="*/ 294 h 731"/>
                  <a:gd name="T8" fmla="*/ 0 w 1201"/>
                  <a:gd name="T9" fmla="*/ 366 h 731"/>
                  <a:gd name="T10" fmla="*/ 12 w 1201"/>
                  <a:gd name="T11" fmla="*/ 437 h 731"/>
                  <a:gd name="T12" fmla="*/ 101 w 1201"/>
                  <a:gd name="T13" fmla="*/ 569 h 731"/>
                  <a:gd name="T14" fmla="*/ 263 w 1201"/>
                  <a:gd name="T15" fmla="*/ 671 h 731"/>
                  <a:gd name="T16" fmla="*/ 484 w 1201"/>
                  <a:gd name="T17" fmla="*/ 725 h 731"/>
                  <a:gd name="T18" fmla="*/ 723 w 1201"/>
                  <a:gd name="T19" fmla="*/ 725 h 731"/>
                  <a:gd name="T20" fmla="*/ 938 w 1201"/>
                  <a:gd name="T21" fmla="*/ 671 h 731"/>
                  <a:gd name="T22" fmla="*/ 1100 w 1201"/>
                  <a:gd name="T23" fmla="*/ 569 h 731"/>
                  <a:gd name="T24" fmla="*/ 1189 w 1201"/>
                  <a:gd name="T25" fmla="*/ 437 h 731"/>
                  <a:gd name="T26" fmla="*/ 1201 w 1201"/>
                  <a:gd name="T27" fmla="*/ 366 h 731"/>
                  <a:gd name="T28" fmla="*/ 1189 w 1201"/>
                  <a:gd name="T29" fmla="*/ 294 h 731"/>
                  <a:gd name="T30" fmla="*/ 1100 w 1201"/>
                  <a:gd name="T31" fmla="*/ 162 h 731"/>
                  <a:gd name="T32" fmla="*/ 938 w 1201"/>
                  <a:gd name="T33" fmla="*/ 60 h 731"/>
                  <a:gd name="T34" fmla="*/ 723 w 1201"/>
                  <a:gd name="T35" fmla="*/ 6 h 731"/>
                  <a:gd name="T36" fmla="*/ 604 w 1201"/>
                  <a:gd name="T37" fmla="*/ 0 h 731"/>
                  <a:gd name="T38" fmla="*/ 490 w 1201"/>
                  <a:gd name="T39" fmla="*/ 701 h 731"/>
                  <a:gd name="T40" fmla="*/ 287 w 1201"/>
                  <a:gd name="T41" fmla="*/ 647 h 731"/>
                  <a:gd name="T42" fmla="*/ 131 w 1201"/>
                  <a:gd name="T43" fmla="*/ 557 h 731"/>
                  <a:gd name="T44" fmla="*/ 48 w 1201"/>
                  <a:gd name="T45" fmla="*/ 437 h 731"/>
                  <a:gd name="T46" fmla="*/ 36 w 1201"/>
                  <a:gd name="T47" fmla="*/ 366 h 731"/>
                  <a:gd name="T48" fmla="*/ 48 w 1201"/>
                  <a:gd name="T49" fmla="*/ 300 h 731"/>
                  <a:gd name="T50" fmla="*/ 131 w 1201"/>
                  <a:gd name="T51" fmla="*/ 174 h 731"/>
                  <a:gd name="T52" fmla="*/ 287 w 1201"/>
                  <a:gd name="T53" fmla="*/ 84 h 731"/>
                  <a:gd name="T54" fmla="*/ 490 w 1201"/>
                  <a:gd name="T55" fmla="*/ 30 h 731"/>
                  <a:gd name="T56" fmla="*/ 717 w 1201"/>
                  <a:gd name="T57" fmla="*/ 30 h 731"/>
                  <a:gd name="T58" fmla="*/ 920 w 1201"/>
                  <a:gd name="T59" fmla="*/ 84 h 731"/>
                  <a:gd name="T60" fmla="*/ 1070 w 1201"/>
                  <a:gd name="T61" fmla="*/ 174 h 731"/>
                  <a:gd name="T62" fmla="*/ 1153 w 1201"/>
                  <a:gd name="T63" fmla="*/ 300 h 731"/>
                  <a:gd name="T64" fmla="*/ 1153 w 1201"/>
                  <a:gd name="T65" fmla="*/ 437 h 731"/>
                  <a:gd name="T66" fmla="*/ 1070 w 1201"/>
                  <a:gd name="T67" fmla="*/ 557 h 731"/>
                  <a:gd name="T68" fmla="*/ 920 w 1201"/>
                  <a:gd name="T69" fmla="*/ 647 h 731"/>
                  <a:gd name="T70" fmla="*/ 717 w 1201"/>
                  <a:gd name="T71" fmla="*/ 701 h 731"/>
                  <a:gd name="T72" fmla="*/ 604 w 1201"/>
                  <a:gd name="T73" fmla="*/ 707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01" h="73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defRPr/>
                </a:pPr>
                <a:endParaRPr lang="en-US" dirty="0">
                  <a:latin typeface="Arial" charset="0"/>
                  <a:cs typeface="+mn-cs"/>
                </a:endParaRPr>
              </a:p>
            </p:txBody>
          </p:sp>
          <p:sp>
            <p:nvSpPr>
              <p:cNvPr id="114726" name="Freeform 38"/>
              <p:cNvSpPr>
                <a:spLocks/>
              </p:cNvSpPr>
              <p:nvPr/>
            </p:nvSpPr>
            <p:spPr bwMode="hidden">
              <a:xfrm>
                <a:off x="4128" y="3366"/>
                <a:ext cx="544" cy="737"/>
              </a:xfrm>
              <a:custGeom>
                <a:avLst/>
                <a:gdLst>
                  <a:gd name="T0" fmla="*/ 24 w 544"/>
                  <a:gd name="T1" fmla="*/ 402 h 737"/>
                  <a:gd name="T2" fmla="*/ 36 w 544"/>
                  <a:gd name="T3" fmla="*/ 330 h 737"/>
                  <a:gd name="T4" fmla="*/ 66 w 544"/>
                  <a:gd name="T5" fmla="*/ 264 h 737"/>
                  <a:gd name="T6" fmla="*/ 108 w 544"/>
                  <a:gd name="T7" fmla="*/ 204 h 737"/>
                  <a:gd name="T8" fmla="*/ 173 w 544"/>
                  <a:gd name="T9" fmla="*/ 150 h 737"/>
                  <a:gd name="T10" fmla="*/ 251 w 544"/>
                  <a:gd name="T11" fmla="*/ 102 h 737"/>
                  <a:gd name="T12" fmla="*/ 335 w 544"/>
                  <a:gd name="T13" fmla="*/ 60 h 737"/>
                  <a:gd name="T14" fmla="*/ 436 w 544"/>
                  <a:gd name="T15" fmla="*/ 30 h 737"/>
                  <a:gd name="T16" fmla="*/ 544 w 544"/>
                  <a:gd name="T17" fmla="*/ 12 h 737"/>
                  <a:gd name="T18" fmla="*/ 544 w 544"/>
                  <a:gd name="T19" fmla="*/ 0 h 737"/>
                  <a:gd name="T20" fmla="*/ 430 w 544"/>
                  <a:gd name="T21" fmla="*/ 18 h 737"/>
                  <a:gd name="T22" fmla="*/ 329 w 544"/>
                  <a:gd name="T23" fmla="*/ 48 h 737"/>
                  <a:gd name="T24" fmla="*/ 233 w 544"/>
                  <a:gd name="T25" fmla="*/ 90 h 737"/>
                  <a:gd name="T26" fmla="*/ 155 w 544"/>
                  <a:gd name="T27" fmla="*/ 138 h 737"/>
                  <a:gd name="T28" fmla="*/ 90 w 544"/>
                  <a:gd name="T29" fmla="*/ 198 h 737"/>
                  <a:gd name="T30" fmla="*/ 42 w 544"/>
                  <a:gd name="T31" fmla="*/ 258 h 737"/>
                  <a:gd name="T32" fmla="*/ 12 w 544"/>
                  <a:gd name="T33" fmla="*/ 330 h 737"/>
                  <a:gd name="T34" fmla="*/ 0 w 544"/>
                  <a:gd name="T35" fmla="*/ 402 h 737"/>
                  <a:gd name="T36" fmla="*/ 6 w 544"/>
                  <a:gd name="T37" fmla="*/ 455 h 737"/>
                  <a:gd name="T38" fmla="*/ 18 w 544"/>
                  <a:gd name="T39" fmla="*/ 503 h 737"/>
                  <a:gd name="T40" fmla="*/ 42 w 544"/>
                  <a:gd name="T41" fmla="*/ 545 h 737"/>
                  <a:gd name="T42" fmla="*/ 78 w 544"/>
                  <a:gd name="T43" fmla="*/ 593 h 737"/>
                  <a:gd name="T44" fmla="*/ 114 w 544"/>
                  <a:gd name="T45" fmla="*/ 635 h 737"/>
                  <a:gd name="T46" fmla="*/ 161 w 544"/>
                  <a:gd name="T47" fmla="*/ 671 h 737"/>
                  <a:gd name="T48" fmla="*/ 221 w 544"/>
                  <a:gd name="T49" fmla="*/ 707 h 737"/>
                  <a:gd name="T50" fmla="*/ 281 w 544"/>
                  <a:gd name="T51" fmla="*/ 737 h 737"/>
                  <a:gd name="T52" fmla="*/ 323 w 544"/>
                  <a:gd name="T53" fmla="*/ 737 h 737"/>
                  <a:gd name="T54" fmla="*/ 257 w 544"/>
                  <a:gd name="T55" fmla="*/ 707 h 737"/>
                  <a:gd name="T56" fmla="*/ 203 w 544"/>
                  <a:gd name="T57" fmla="*/ 671 h 737"/>
                  <a:gd name="T58" fmla="*/ 149 w 544"/>
                  <a:gd name="T59" fmla="*/ 635 h 737"/>
                  <a:gd name="T60" fmla="*/ 108 w 544"/>
                  <a:gd name="T61" fmla="*/ 593 h 737"/>
                  <a:gd name="T62" fmla="*/ 72 w 544"/>
                  <a:gd name="T63" fmla="*/ 551 h 737"/>
                  <a:gd name="T64" fmla="*/ 48 w 544"/>
                  <a:gd name="T65" fmla="*/ 503 h 737"/>
                  <a:gd name="T66" fmla="*/ 30 w 544"/>
                  <a:gd name="T67" fmla="*/ 455 h 737"/>
                  <a:gd name="T68" fmla="*/ 24 w 544"/>
                  <a:gd name="T69" fmla="*/ 402 h 737"/>
                  <a:gd name="T70" fmla="*/ 24 w 544"/>
                  <a:gd name="T71" fmla="*/ 402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4" h="737">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defRPr/>
                </a:pPr>
                <a:endParaRPr lang="en-US" dirty="0">
                  <a:latin typeface="Arial" charset="0"/>
                  <a:cs typeface="+mn-cs"/>
                </a:endParaRPr>
              </a:p>
            </p:txBody>
          </p:sp>
          <p:sp>
            <p:nvSpPr>
              <p:cNvPr id="114727" name="Freeform 39"/>
              <p:cNvSpPr>
                <a:spLocks/>
              </p:cNvSpPr>
              <p:nvPr/>
            </p:nvSpPr>
            <p:spPr bwMode="hidden">
              <a:xfrm>
                <a:off x="4792" y="3360"/>
                <a:ext cx="609" cy="252"/>
              </a:xfrm>
              <a:custGeom>
                <a:avLst/>
                <a:gdLst>
                  <a:gd name="T0" fmla="*/ 12 w 609"/>
                  <a:gd name="T1" fmla="*/ 12 h 252"/>
                  <a:gd name="T2" fmla="*/ 113 w 609"/>
                  <a:gd name="T3" fmla="*/ 18 h 252"/>
                  <a:gd name="T4" fmla="*/ 203 w 609"/>
                  <a:gd name="T5" fmla="*/ 30 h 252"/>
                  <a:gd name="T6" fmla="*/ 292 w 609"/>
                  <a:gd name="T7" fmla="*/ 48 h 252"/>
                  <a:gd name="T8" fmla="*/ 376 w 609"/>
                  <a:gd name="T9" fmla="*/ 78 h 252"/>
                  <a:gd name="T10" fmla="*/ 448 w 609"/>
                  <a:gd name="T11" fmla="*/ 114 h 252"/>
                  <a:gd name="T12" fmla="*/ 514 w 609"/>
                  <a:gd name="T13" fmla="*/ 156 h 252"/>
                  <a:gd name="T14" fmla="*/ 567 w 609"/>
                  <a:gd name="T15" fmla="*/ 198 h 252"/>
                  <a:gd name="T16" fmla="*/ 609 w 609"/>
                  <a:gd name="T17" fmla="*/ 252 h 252"/>
                  <a:gd name="T18" fmla="*/ 609 w 609"/>
                  <a:gd name="T19" fmla="*/ 216 h 252"/>
                  <a:gd name="T20" fmla="*/ 561 w 609"/>
                  <a:gd name="T21" fmla="*/ 168 h 252"/>
                  <a:gd name="T22" fmla="*/ 502 w 609"/>
                  <a:gd name="T23" fmla="*/ 126 h 252"/>
                  <a:gd name="T24" fmla="*/ 436 w 609"/>
                  <a:gd name="T25" fmla="*/ 90 h 252"/>
                  <a:gd name="T26" fmla="*/ 364 w 609"/>
                  <a:gd name="T27" fmla="*/ 60 h 252"/>
                  <a:gd name="T28" fmla="*/ 286 w 609"/>
                  <a:gd name="T29" fmla="*/ 36 h 252"/>
                  <a:gd name="T30" fmla="*/ 197 w 609"/>
                  <a:gd name="T31" fmla="*/ 18 h 252"/>
                  <a:gd name="T32" fmla="*/ 107 w 609"/>
                  <a:gd name="T33" fmla="*/ 6 h 252"/>
                  <a:gd name="T34" fmla="*/ 12 w 609"/>
                  <a:gd name="T35" fmla="*/ 0 h 252"/>
                  <a:gd name="T36" fmla="*/ 6 w 609"/>
                  <a:gd name="T37" fmla="*/ 0 h 252"/>
                  <a:gd name="T38" fmla="*/ 0 w 609"/>
                  <a:gd name="T39" fmla="*/ 0 h 252"/>
                  <a:gd name="T40" fmla="*/ 0 w 609"/>
                  <a:gd name="T41" fmla="*/ 12 h 252"/>
                  <a:gd name="T42" fmla="*/ 6 w 609"/>
                  <a:gd name="T43" fmla="*/ 12 h 252"/>
                  <a:gd name="T44" fmla="*/ 12 w 609"/>
                  <a:gd name="T45" fmla="*/ 12 h 252"/>
                  <a:gd name="T46" fmla="*/ 12 w 609"/>
                  <a:gd name="T47" fmla="*/ 1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09" h="252">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rotWithShape="0">
                <a:gsLst>
                  <a:gs pos="0">
                    <a:schemeClr val="accent2">
                      <a:gamma/>
                      <a:tint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defRPr/>
                </a:pPr>
                <a:endParaRPr lang="en-US" dirty="0">
                  <a:latin typeface="Arial" charset="0"/>
                  <a:cs typeface="+mn-cs"/>
                </a:endParaRPr>
              </a:p>
            </p:txBody>
          </p:sp>
          <p:sp>
            <p:nvSpPr>
              <p:cNvPr id="114728" name="Freeform 40"/>
              <p:cNvSpPr>
                <a:spLocks/>
              </p:cNvSpPr>
              <p:nvPr/>
            </p:nvSpPr>
            <p:spPr bwMode="hidden">
              <a:xfrm>
                <a:off x="5245" y="4007"/>
                <a:ext cx="72" cy="54"/>
              </a:xfrm>
              <a:custGeom>
                <a:avLst/>
                <a:gdLst>
                  <a:gd name="T0" fmla="*/ 72 w 72"/>
                  <a:gd name="T1" fmla="*/ 0 h 54"/>
                  <a:gd name="T2" fmla="*/ 36 w 72"/>
                  <a:gd name="T3" fmla="*/ 30 h 54"/>
                  <a:gd name="T4" fmla="*/ 0 w 72"/>
                  <a:gd name="T5" fmla="*/ 54 h 54"/>
                  <a:gd name="T6" fmla="*/ 36 w 72"/>
                  <a:gd name="T7" fmla="*/ 54 h 54"/>
                  <a:gd name="T8" fmla="*/ 54 w 72"/>
                  <a:gd name="T9" fmla="*/ 42 h 54"/>
                  <a:gd name="T10" fmla="*/ 72 w 72"/>
                  <a:gd name="T11" fmla="*/ 24 h 54"/>
                  <a:gd name="T12" fmla="*/ 72 w 72"/>
                  <a:gd name="T13" fmla="*/ 24 h 54"/>
                  <a:gd name="T14" fmla="*/ 72 w 72"/>
                  <a:gd name="T15" fmla="*/ 0 h 54"/>
                  <a:gd name="T16" fmla="*/ 72 w 72"/>
                  <a:gd name="T1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4">
                    <a:moveTo>
                      <a:pt x="72" y="0"/>
                    </a:moveTo>
                    <a:lnTo>
                      <a:pt x="36" y="30"/>
                    </a:lnTo>
                    <a:lnTo>
                      <a:pt x="0" y="54"/>
                    </a:lnTo>
                    <a:lnTo>
                      <a:pt x="36" y="54"/>
                    </a:lnTo>
                    <a:lnTo>
                      <a:pt x="54" y="42"/>
                    </a:lnTo>
                    <a:lnTo>
                      <a:pt x="72" y="24"/>
                    </a:lnTo>
                    <a:lnTo>
                      <a:pt x="72" y="24"/>
                    </a:lnTo>
                    <a:lnTo>
                      <a:pt x="72" y="0"/>
                    </a:lnTo>
                    <a:lnTo>
                      <a:pt x="72" y="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defRPr/>
                </a:pPr>
                <a:endParaRPr lang="en-US" dirty="0">
                  <a:latin typeface="Arial" charset="0"/>
                  <a:cs typeface="+mn-cs"/>
                </a:endParaRPr>
              </a:p>
            </p:txBody>
          </p:sp>
          <p:sp>
            <p:nvSpPr>
              <p:cNvPr id="114729" name="Freeform 41"/>
              <p:cNvSpPr>
                <a:spLocks/>
              </p:cNvSpPr>
              <p:nvPr/>
            </p:nvSpPr>
            <p:spPr bwMode="hidden">
              <a:xfrm>
                <a:off x="4505" y="4073"/>
                <a:ext cx="704" cy="108"/>
              </a:xfrm>
              <a:custGeom>
                <a:avLst/>
                <a:gdLst>
                  <a:gd name="T0" fmla="*/ 299 w 705"/>
                  <a:gd name="T1" fmla="*/ 90 h 108"/>
                  <a:gd name="T2" fmla="*/ 221 w 705"/>
                  <a:gd name="T3" fmla="*/ 90 h 108"/>
                  <a:gd name="T4" fmla="*/ 143 w 705"/>
                  <a:gd name="T5" fmla="*/ 78 h 108"/>
                  <a:gd name="T6" fmla="*/ 0 w 705"/>
                  <a:gd name="T7" fmla="*/ 48 h 108"/>
                  <a:gd name="T8" fmla="*/ 0 w 705"/>
                  <a:gd name="T9" fmla="*/ 66 h 108"/>
                  <a:gd name="T10" fmla="*/ 143 w 705"/>
                  <a:gd name="T11" fmla="*/ 96 h 108"/>
                  <a:gd name="T12" fmla="*/ 221 w 705"/>
                  <a:gd name="T13" fmla="*/ 108 h 108"/>
                  <a:gd name="T14" fmla="*/ 299 w 705"/>
                  <a:gd name="T15" fmla="*/ 108 h 108"/>
                  <a:gd name="T16" fmla="*/ 412 w 705"/>
                  <a:gd name="T17" fmla="*/ 102 h 108"/>
                  <a:gd name="T18" fmla="*/ 520 w 705"/>
                  <a:gd name="T19" fmla="*/ 84 h 108"/>
                  <a:gd name="T20" fmla="*/ 615 w 705"/>
                  <a:gd name="T21" fmla="*/ 60 h 108"/>
                  <a:gd name="T22" fmla="*/ 705 w 705"/>
                  <a:gd name="T23" fmla="*/ 24 h 108"/>
                  <a:gd name="T24" fmla="*/ 705 w 705"/>
                  <a:gd name="T25" fmla="*/ 0 h 108"/>
                  <a:gd name="T26" fmla="*/ 615 w 705"/>
                  <a:gd name="T27" fmla="*/ 42 h 108"/>
                  <a:gd name="T28" fmla="*/ 520 w 705"/>
                  <a:gd name="T29" fmla="*/ 66 h 108"/>
                  <a:gd name="T30" fmla="*/ 412 w 705"/>
                  <a:gd name="T31" fmla="*/ 84 h 108"/>
                  <a:gd name="T32" fmla="*/ 299 w 705"/>
                  <a:gd name="T33" fmla="*/ 90 h 108"/>
                  <a:gd name="T34" fmla="*/ 299 w 705"/>
                  <a:gd name="T35" fmla="*/ 9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5" h="108">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defRPr/>
                </a:pPr>
                <a:endParaRPr lang="en-US" dirty="0">
                  <a:latin typeface="Arial" charset="0"/>
                  <a:cs typeface="+mn-cs"/>
                </a:endParaRPr>
              </a:p>
            </p:txBody>
          </p:sp>
          <p:sp>
            <p:nvSpPr>
              <p:cNvPr id="114730" name="Freeform 42"/>
              <p:cNvSpPr>
                <a:spLocks/>
              </p:cNvSpPr>
              <p:nvPr/>
            </p:nvSpPr>
            <p:spPr bwMode="hidden">
              <a:xfrm>
                <a:off x="5336" y="3654"/>
                <a:ext cx="143" cy="341"/>
              </a:xfrm>
              <a:custGeom>
                <a:avLst/>
                <a:gdLst>
                  <a:gd name="T0" fmla="*/ 119 w 143"/>
                  <a:gd name="T1" fmla="*/ 114 h 341"/>
                  <a:gd name="T2" fmla="*/ 113 w 143"/>
                  <a:gd name="T3" fmla="*/ 173 h 341"/>
                  <a:gd name="T4" fmla="*/ 89 w 143"/>
                  <a:gd name="T5" fmla="*/ 239 h 341"/>
                  <a:gd name="T6" fmla="*/ 47 w 143"/>
                  <a:gd name="T7" fmla="*/ 293 h 341"/>
                  <a:gd name="T8" fmla="*/ 0 w 143"/>
                  <a:gd name="T9" fmla="*/ 341 h 341"/>
                  <a:gd name="T10" fmla="*/ 29 w 143"/>
                  <a:gd name="T11" fmla="*/ 341 h 341"/>
                  <a:gd name="T12" fmla="*/ 77 w 143"/>
                  <a:gd name="T13" fmla="*/ 287 h 341"/>
                  <a:gd name="T14" fmla="*/ 113 w 143"/>
                  <a:gd name="T15" fmla="*/ 233 h 341"/>
                  <a:gd name="T16" fmla="*/ 137 w 143"/>
                  <a:gd name="T17" fmla="*/ 173 h 341"/>
                  <a:gd name="T18" fmla="*/ 143 w 143"/>
                  <a:gd name="T19" fmla="*/ 114 h 341"/>
                  <a:gd name="T20" fmla="*/ 137 w 143"/>
                  <a:gd name="T21" fmla="*/ 60 h 341"/>
                  <a:gd name="T22" fmla="*/ 119 w 143"/>
                  <a:gd name="T23" fmla="*/ 0 h 341"/>
                  <a:gd name="T24" fmla="*/ 89 w 143"/>
                  <a:gd name="T25" fmla="*/ 0 h 341"/>
                  <a:gd name="T26" fmla="*/ 113 w 143"/>
                  <a:gd name="T27" fmla="*/ 60 h 341"/>
                  <a:gd name="T28" fmla="*/ 119 w 143"/>
                  <a:gd name="T29" fmla="*/ 114 h 341"/>
                  <a:gd name="T30" fmla="*/ 119 w 143"/>
                  <a:gd name="T31" fmla="*/ 114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3" h="341">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defRPr/>
                </a:pPr>
                <a:endParaRPr lang="en-US" dirty="0">
                  <a:latin typeface="Arial" charset="0"/>
                  <a:cs typeface="+mn-cs"/>
                </a:endParaRPr>
              </a:p>
            </p:txBody>
          </p:sp>
          <p:sp>
            <p:nvSpPr>
              <p:cNvPr id="114731" name="Freeform 43"/>
              <p:cNvSpPr>
                <a:spLocks/>
              </p:cNvSpPr>
              <p:nvPr/>
            </p:nvSpPr>
            <p:spPr bwMode="hidden">
              <a:xfrm>
                <a:off x="5061" y="3624"/>
                <a:ext cx="83" cy="90"/>
              </a:xfrm>
              <a:custGeom>
                <a:avLst/>
                <a:gdLst>
                  <a:gd name="T0" fmla="*/ 59 w 83"/>
                  <a:gd name="T1" fmla="*/ 90 h 90"/>
                  <a:gd name="T2" fmla="*/ 83 w 83"/>
                  <a:gd name="T3" fmla="*/ 84 h 90"/>
                  <a:gd name="T4" fmla="*/ 71 w 83"/>
                  <a:gd name="T5" fmla="*/ 60 h 90"/>
                  <a:gd name="T6" fmla="*/ 53 w 83"/>
                  <a:gd name="T7" fmla="*/ 42 h 90"/>
                  <a:gd name="T8" fmla="*/ 6 w 83"/>
                  <a:gd name="T9" fmla="*/ 0 h 90"/>
                  <a:gd name="T10" fmla="*/ 0 w 83"/>
                  <a:gd name="T11" fmla="*/ 18 h 90"/>
                  <a:gd name="T12" fmla="*/ 35 w 83"/>
                  <a:gd name="T13" fmla="*/ 48 h 90"/>
                  <a:gd name="T14" fmla="*/ 59 w 83"/>
                  <a:gd name="T15" fmla="*/ 90 h 90"/>
                  <a:gd name="T16" fmla="*/ 59 w 83"/>
                  <a:gd name="T17"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90">
                    <a:moveTo>
                      <a:pt x="59" y="90"/>
                    </a:moveTo>
                    <a:lnTo>
                      <a:pt x="83" y="84"/>
                    </a:lnTo>
                    <a:lnTo>
                      <a:pt x="71" y="60"/>
                    </a:lnTo>
                    <a:lnTo>
                      <a:pt x="53" y="42"/>
                    </a:lnTo>
                    <a:lnTo>
                      <a:pt x="6" y="0"/>
                    </a:lnTo>
                    <a:lnTo>
                      <a:pt x="0" y="18"/>
                    </a:lnTo>
                    <a:lnTo>
                      <a:pt x="35" y="48"/>
                    </a:lnTo>
                    <a:lnTo>
                      <a:pt x="59" y="90"/>
                    </a:lnTo>
                    <a:lnTo>
                      <a:pt x="5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defRPr/>
                </a:pPr>
                <a:endParaRPr lang="en-US" dirty="0">
                  <a:latin typeface="Arial" charset="0"/>
                  <a:cs typeface="+mn-cs"/>
                </a:endParaRPr>
              </a:p>
            </p:txBody>
          </p:sp>
          <p:sp>
            <p:nvSpPr>
              <p:cNvPr id="1057" name="Freeform 44"/>
              <p:cNvSpPr>
                <a:spLocks/>
              </p:cNvSpPr>
              <p:nvPr/>
            </p:nvSpPr>
            <p:spPr bwMode="hidden">
              <a:xfrm>
                <a:off x="4445" y="3552"/>
                <a:ext cx="717" cy="431"/>
              </a:xfrm>
              <a:custGeom>
                <a:avLst/>
                <a:gdLst>
                  <a:gd name="T0" fmla="*/ 693 w 717"/>
                  <a:gd name="T1" fmla="*/ 216 h 431"/>
                  <a:gd name="T2" fmla="*/ 687 w 717"/>
                  <a:gd name="T3" fmla="*/ 257 h 431"/>
                  <a:gd name="T4" fmla="*/ 669 w 717"/>
                  <a:gd name="T5" fmla="*/ 293 h 431"/>
                  <a:gd name="T6" fmla="*/ 633 w 717"/>
                  <a:gd name="T7" fmla="*/ 329 h 431"/>
                  <a:gd name="T8" fmla="*/ 598 w 717"/>
                  <a:gd name="T9" fmla="*/ 359 h 431"/>
                  <a:gd name="T10" fmla="*/ 544 w 717"/>
                  <a:gd name="T11" fmla="*/ 383 h 431"/>
                  <a:gd name="T12" fmla="*/ 490 w 717"/>
                  <a:gd name="T13" fmla="*/ 401 h 431"/>
                  <a:gd name="T14" fmla="*/ 424 w 717"/>
                  <a:gd name="T15" fmla="*/ 413 h 431"/>
                  <a:gd name="T16" fmla="*/ 359 w 717"/>
                  <a:gd name="T17" fmla="*/ 419 h 431"/>
                  <a:gd name="T18" fmla="*/ 293 w 717"/>
                  <a:gd name="T19" fmla="*/ 413 h 431"/>
                  <a:gd name="T20" fmla="*/ 227 w 717"/>
                  <a:gd name="T21" fmla="*/ 401 h 431"/>
                  <a:gd name="T22" fmla="*/ 173 w 717"/>
                  <a:gd name="T23" fmla="*/ 383 h 431"/>
                  <a:gd name="T24" fmla="*/ 119 w 717"/>
                  <a:gd name="T25" fmla="*/ 359 h 431"/>
                  <a:gd name="T26" fmla="*/ 84 w 717"/>
                  <a:gd name="T27" fmla="*/ 329 h 431"/>
                  <a:gd name="T28" fmla="*/ 48 w 717"/>
                  <a:gd name="T29" fmla="*/ 293 h 431"/>
                  <a:gd name="T30" fmla="*/ 30 w 717"/>
                  <a:gd name="T31" fmla="*/ 257 h 431"/>
                  <a:gd name="T32" fmla="*/ 24 w 717"/>
                  <a:gd name="T33" fmla="*/ 216 h 431"/>
                  <a:gd name="T34" fmla="*/ 30 w 717"/>
                  <a:gd name="T35" fmla="*/ 174 h 431"/>
                  <a:gd name="T36" fmla="*/ 48 w 717"/>
                  <a:gd name="T37" fmla="*/ 138 h 431"/>
                  <a:gd name="T38" fmla="*/ 84 w 717"/>
                  <a:gd name="T39" fmla="*/ 102 h 431"/>
                  <a:gd name="T40" fmla="*/ 119 w 717"/>
                  <a:gd name="T41" fmla="*/ 72 h 431"/>
                  <a:gd name="T42" fmla="*/ 173 w 717"/>
                  <a:gd name="T43" fmla="*/ 48 h 431"/>
                  <a:gd name="T44" fmla="*/ 227 w 717"/>
                  <a:gd name="T45" fmla="*/ 30 h 431"/>
                  <a:gd name="T46" fmla="*/ 293 w 717"/>
                  <a:gd name="T47" fmla="*/ 18 h 431"/>
                  <a:gd name="T48" fmla="*/ 359 w 717"/>
                  <a:gd name="T49" fmla="*/ 12 h 431"/>
                  <a:gd name="T50" fmla="*/ 418 w 717"/>
                  <a:gd name="T51" fmla="*/ 18 h 431"/>
                  <a:gd name="T52" fmla="*/ 478 w 717"/>
                  <a:gd name="T53" fmla="*/ 30 h 431"/>
                  <a:gd name="T54" fmla="*/ 532 w 717"/>
                  <a:gd name="T55" fmla="*/ 48 h 431"/>
                  <a:gd name="T56" fmla="*/ 580 w 717"/>
                  <a:gd name="T57" fmla="*/ 66 h 431"/>
                  <a:gd name="T58" fmla="*/ 586 w 717"/>
                  <a:gd name="T59" fmla="*/ 48 h 431"/>
                  <a:gd name="T60" fmla="*/ 478 w 717"/>
                  <a:gd name="T61" fmla="*/ 12 h 431"/>
                  <a:gd name="T62" fmla="*/ 418 w 717"/>
                  <a:gd name="T63" fmla="*/ 6 h 431"/>
                  <a:gd name="T64" fmla="*/ 359 w 717"/>
                  <a:gd name="T65" fmla="*/ 0 h 431"/>
                  <a:gd name="T66" fmla="*/ 287 w 717"/>
                  <a:gd name="T67" fmla="*/ 6 h 431"/>
                  <a:gd name="T68" fmla="*/ 221 w 717"/>
                  <a:gd name="T69" fmla="*/ 18 h 431"/>
                  <a:gd name="T70" fmla="*/ 161 w 717"/>
                  <a:gd name="T71" fmla="*/ 36 h 431"/>
                  <a:gd name="T72" fmla="*/ 107 w 717"/>
                  <a:gd name="T73" fmla="*/ 66 h 431"/>
                  <a:gd name="T74" fmla="*/ 60 w 717"/>
                  <a:gd name="T75" fmla="*/ 96 h 431"/>
                  <a:gd name="T76" fmla="*/ 30 w 717"/>
                  <a:gd name="T77" fmla="*/ 132 h 431"/>
                  <a:gd name="T78" fmla="*/ 6 w 717"/>
                  <a:gd name="T79" fmla="*/ 174 h 431"/>
                  <a:gd name="T80" fmla="*/ 0 w 717"/>
                  <a:gd name="T81" fmla="*/ 216 h 431"/>
                  <a:gd name="T82" fmla="*/ 6 w 717"/>
                  <a:gd name="T83" fmla="*/ 257 h 431"/>
                  <a:gd name="T84" fmla="*/ 30 w 717"/>
                  <a:gd name="T85" fmla="*/ 299 h 431"/>
                  <a:gd name="T86" fmla="*/ 60 w 717"/>
                  <a:gd name="T87" fmla="*/ 335 h 431"/>
                  <a:gd name="T88" fmla="*/ 107 w 717"/>
                  <a:gd name="T89" fmla="*/ 371 h 431"/>
                  <a:gd name="T90" fmla="*/ 161 w 717"/>
                  <a:gd name="T91" fmla="*/ 395 h 431"/>
                  <a:gd name="T92" fmla="*/ 221 w 717"/>
                  <a:gd name="T93" fmla="*/ 413 h 431"/>
                  <a:gd name="T94" fmla="*/ 287 w 717"/>
                  <a:gd name="T95" fmla="*/ 425 h 431"/>
                  <a:gd name="T96" fmla="*/ 359 w 717"/>
                  <a:gd name="T97" fmla="*/ 431 h 431"/>
                  <a:gd name="T98" fmla="*/ 430 w 717"/>
                  <a:gd name="T99" fmla="*/ 425 h 431"/>
                  <a:gd name="T100" fmla="*/ 496 w 717"/>
                  <a:gd name="T101" fmla="*/ 413 h 431"/>
                  <a:gd name="T102" fmla="*/ 562 w 717"/>
                  <a:gd name="T103" fmla="*/ 395 h 431"/>
                  <a:gd name="T104" fmla="*/ 610 w 717"/>
                  <a:gd name="T105" fmla="*/ 371 h 431"/>
                  <a:gd name="T106" fmla="*/ 657 w 717"/>
                  <a:gd name="T107" fmla="*/ 335 h 431"/>
                  <a:gd name="T108" fmla="*/ 687 w 717"/>
                  <a:gd name="T109" fmla="*/ 299 h 431"/>
                  <a:gd name="T110" fmla="*/ 711 w 717"/>
                  <a:gd name="T111" fmla="*/ 257 h 431"/>
                  <a:gd name="T112" fmla="*/ 717 w 717"/>
                  <a:gd name="T113" fmla="*/ 216 h 431"/>
                  <a:gd name="T114" fmla="*/ 717 w 717"/>
                  <a:gd name="T115" fmla="*/ 204 h 431"/>
                  <a:gd name="T116" fmla="*/ 711 w 717"/>
                  <a:gd name="T117" fmla="*/ 192 h 431"/>
                  <a:gd name="T118" fmla="*/ 687 w 717"/>
                  <a:gd name="T119" fmla="*/ 198 h 431"/>
                  <a:gd name="T120" fmla="*/ 693 w 717"/>
                  <a:gd name="T121" fmla="*/ 210 h 431"/>
                  <a:gd name="T122" fmla="*/ 693 w 717"/>
                  <a:gd name="T123" fmla="*/ 216 h 431"/>
                  <a:gd name="T124" fmla="*/ 693 w 717"/>
                  <a:gd name="T125" fmla="*/ 216 h 43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717" h="431">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114733" name="Freeform 45"/>
              <p:cNvSpPr>
                <a:spLocks/>
              </p:cNvSpPr>
              <p:nvPr/>
            </p:nvSpPr>
            <p:spPr bwMode="hidden">
              <a:xfrm>
                <a:off x="4349" y="3510"/>
                <a:ext cx="908" cy="533"/>
              </a:xfrm>
              <a:custGeom>
                <a:avLst/>
                <a:gdLst>
                  <a:gd name="T0" fmla="*/ 616 w 909"/>
                  <a:gd name="T1" fmla="*/ 0 h 533"/>
                  <a:gd name="T2" fmla="*/ 616 w 909"/>
                  <a:gd name="T3" fmla="*/ 18 h 533"/>
                  <a:gd name="T4" fmla="*/ 724 w 909"/>
                  <a:gd name="T5" fmla="*/ 60 h 533"/>
                  <a:gd name="T6" fmla="*/ 765 w 909"/>
                  <a:gd name="T7" fmla="*/ 84 h 533"/>
                  <a:gd name="T8" fmla="*/ 807 w 909"/>
                  <a:gd name="T9" fmla="*/ 114 h 533"/>
                  <a:gd name="T10" fmla="*/ 837 w 909"/>
                  <a:gd name="T11" fmla="*/ 144 h 533"/>
                  <a:gd name="T12" fmla="*/ 861 w 909"/>
                  <a:gd name="T13" fmla="*/ 180 h 533"/>
                  <a:gd name="T14" fmla="*/ 873 w 909"/>
                  <a:gd name="T15" fmla="*/ 216 h 533"/>
                  <a:gd name="T16" fmla="*/ 879 w 909"/>
                  <a:gd name="T17" fmla="*/ 258 h 533"/>
                  <a:gd name="T18" fmla="*/ 873 w 909"/>
                  <a:gd name="T19" fmla="*/ 311 h 533"/>
                  <a:gd name="T20" fmla="*/ 843 w 909"/>
                  <a:gd name="T21" fmla="*/ 359 h 533"/>
                  <a:gd name="T22" fmla="*/ 807 w 909"/>
                  <a:gd name="T23" fmla="*/ 401 h 533"/>
                  <a:gd name="T24" fmla="*/ 753 w 909"/>
                  <a:gd name="T25" fmla="*/ 443 h 533"/>
                  <a:gd name="T26" fmla="*/ 694 w 909"/>
                  <a:gd name="T27" fmla="*/ 473 h 533"/>
                  <a:gd name="T28" fmla="*/ 622 w 909"/>
                  <a:gd name="T29" fmla="*/ 497 h 533"/>
                  <a:gd name="T30" fmla="*/ 538 w 909"/>
                  <a:gd name="T31" fmla="*/ 509 h 533"/>
                  <a:gd name="T32" fmla="*/ 455 w 909"/>
                  <a:gd name="T33" fmla="*/ 515 h 533"/>
                  <a:gd name="T34" fmla="*/ 371 w 909"/>
                  <a:gd name="T35" fmla="*/ 509 h 533"/>
                  <a:gd name="T36" fmla="*/ 287 w 909"/>
                  <a:gd name="T37" fmla="*/ 497 h 533"/>
                  <a:gd name="T38" fmla="*/ 215 w 909"/>
                  <a:gd name="T39" fmla="*/ 473 h 533"/>
                  <a:gd name="T40" fmla="*/ 156 w 909"/>
                  <a:gd name="T41" fmla="*/ 443 h 533"/>
                  <a:gd name="T42" fmla="*/ 102 w 909"/>
                  <a:gd name="T43" fmla="*/ 401 h 533"/>
                  <a:gd name="T44" fmla="*/ 66 w 909"/>
                  <a:gd name="T45" fmla="*/ 359 h 533"/>
                  <a:gd name="T46" fmla="*/ 36 w 909"/>
                  <a:gd name="T47" fmla="*/ 311 h 533"/>
                  <a:gd name="T48" fmla="*/ 30 w 909"/>
                  <a:gd name="T49" fmla="*/ 258 h 533"/>
                  <a:gd name="T50" fmla="*/ 36 w 909"/>
                  <a:gd name="T51" fmla="*/ 222 h 533"/>
                  <a:gd name="T52" fmla="*/ 48 w 909"/>
                  <a:gd name="T53" fmla="*/ 186 h 533"/>
                  <a:gd name="T54" fmla="*/ 66 w 909"/>
                  <a:gd name="T55" fmla="*/ 156 h 533"/>
                  <a:gd name="T56" fmla="*/ 90 w 909"/>
                  <a:gd name="T57" fmla="*/ 126 h 533"/>
                  <a:gd name="T58" fmla="*/ 66 w 909"/>
                  <a:gd name="T59" fmla="*/ 114 h 533"/>
                  <a:gd name="T60" fmla="*/ 36 w 909"/>
                  <a:gd name="T61" fmla="*/ 144 h 533"/>
                  <a:gd name="T62" fmla="*/ 18 w 909"/>
                  <a:gd name="T63" fmla="*/ 180 h 533"/>
                  <a:gd name="T64" fmla="*/ 6 w 909"/>
                  <a:gd name="T65" fmla="*/ 216 h 533"/>
                  <a:gd name="T66" fmla="*/ 0 w 909"/>
                  <a:gd name="T67" fmla="*/ 258 h 533"/>
                  <a:gd name="T68" fmla="*/ 12 w 909"/>
                  <a:gd name="T69" fmla="*/ 311 h 533"/>
                  <a:gd name="T70" fmla="*/ 36 w 909"/>
                  <a:gd name="T71" fmla="*/ 365 h 533"/>
                  <a:gd name="T72" fmla="*/ 78 w 909"/>
                  <a:gd name="T73" fmla="*/ 413 h 533"/>
                  <a:gd name="T74" fmla="*/ 132 w 909"/>
                  <a:gd name="T75" fmla="*/ 449 h 533"/>
                  <a:gd name="T76" fmla="*/ 203 w 909"/>
                  <a:gd name="T77" fmla="*/ 485 h 533"/>
                  <a:gd name="T78" fmla="*/ 275 w 909"/>
                  <a:gd name="T79" fmla="*/ 509 h 533"/>
                  <a:gd name="T80" fmla="*/ 365 w 909"/>
                  <a:gd name="T81" fmla="*/ 527 h 533"/>
                  <a:gd name="T82" fmla="*/ 455 w 909"/>
                  <a:gd name="T83" fmla="*/ 533 h 533"/>
                  <a:gd name="T84" fmla="*/ 544 w 909"/>
                  <a:gd name="T85" fmla="*/ 527 h 533"/>
                  <a:gd name="T86" fmla="*/ 634 w 909"/>
                  <a:gd name="T87" fmla="*/ 509 h 533"/>
                  <a:gd name="T88" fmla="*/ 712 w 909"/>
                  <a:gd name="T89" fmla="*/ 485 h 533"/>
                  <a:gd name="T90" fmla="*/ 777 w 909"/>
                  <a:gd name="T91" fmla="*/ 449 h 533"/>
                  <a:gd name="T92" fmla="*/ 831 w 909"/>
                  <a:gd name="T93" fmla="*/ 413 h 533"/>
                  <a:gd name="T94" fmla="*/ 873 w 909"/>
                  <a:gd name="T95" fmla="*/ 365 h 533"/>
                  <a:gd name="T96" fmla="*/ 897 w 909"/>
                  <a:gd name="T97" fmla="*/ 311 h 533"/>
                  <a:gd name="T98" fmla="*/ 909 w 909"/>
                  <a:gd name="T99" fmla="*/ 258 h 533"/>
                  <a:gd name="T100" fmla="*/ 903 w 909"/>
                  <a:gd name="T101" fmla="*/ 216 h 533"/>
                  <a:gd name="T102" fmla="*/ 885 w 909"/>
                  <a:gd name="T103" fmla="*/ 174 h 533"/>
                  <a:gd name="T104" fmla="*/ 861 w 909"/>
                  <a:gd name="T105" fmla="*/ 132 h 533"/>
                  <a:gd name="T106" fmla="*/ 825 w 909"/>
                  <a:gd name="T107" fmla="*/ 102 h 533"/>
                  <a:gd name="T108" fmla="*/ 783 w 909"/>
                  <a:gd name="T109" fmla="*/ 66 h 533"/>
                  <a:gd name="T110" fmla="*/ 735 w 909"/>
                  <a:gd name="T111" fmla="*/ 42 h 533"/>
                  <a:gd name="T112" fmla="*/ 616 w 909"/>
                  <a:gd name="T113" fmla="*/ 0 h 533"/>
                  <a:gd name="T114" fmla="*/ 616 w 909"/>
                  <a:gd name="T115" fmla="*/ 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09" h="533">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rotWithShape="0">
                <a:gsLst>
                  <a:gs pos="0">
                    <a:schemeClr val="accent2">
                      <a:gamma/>
                      <a:tint val="96863"/>
                      <a:invGamma/>
                    </a:schemeClr>
                  </a:gs>
                  <a:gs pos="100000">
                    <a:schemeClr val="accent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defRPr/>
                </a:pPr>
                <a:endParaRPr lang="en-US" dirty="0">
                  <a:latin typeface="Arial" charset="0"/>
                  <a:cs typeface="+mn-cs"/>
                </a:endParaRPr>
              </a:p>
            </p:txBody>
          </p:sp>
          <p:sp>
            <p:nvSpPr>
              <p:cNvPr id="114734" name="Freeform 46"/>
              <p:cNvSpPr>
                <a:spLocks/>
              </p:cNvSpPr>
              <p:nvPr/>
            </p:nvSpPr>
            <p:spPr bwMode="hidden">
              <a:xfrm>
                <a:off x="4564" y="3492"/>
                <a:ext cx="365" cy="66"/>
              </a:xfrm>
              <a:custGeom>
                <a:avLst/>
                <a:gdLst>
                  <a:gd name="T0" fmla="*/ 240 w 365"/>
                  <a:gd name="T1" fmla="*/ 18 h 66"/>
                  <a:gd name="T2" fmla="*/ 299 w 365"/>
                  <a:gd name="T3" fmla="*/ 24 h 66"/>
                  <a:gd name="T4" fmla="*/ 359 w 365"/>
                  <a:gd name="T5" fmla="*/ 30 h 66"/>
                  <a:gd name="T6" fmla="*/ 365 w 365"/>
                  <a:gd name="T7" fmla="*/ 12 h 66"/>
                  <a:gd name="T8" fmla="*/ 305 w 365"/>
                  <a:gd name="T9" fmla="*/ 6 h 66"/>
                  <a:gd name="T10" fmla="*/ 240 w 365"/>
                  <a:gd name="T11" fmla="*/ 0 h 66"/>
                  <a:gd name="T12" fmla="*/ 174 w 365"/>
                  <a:gd name="T13" fmla="*/ 6 h 66"/>
                  <a:gd name="T14" fmla="*/ 114 w 365"/>
                  <a:gd name="T15" fmla="*/ 12 h 66"/>
                  <a:gd name="T16" fmla="*/ 0 w 365"/>
                  <a:gd name="T17" fmla="*/ 42 h 66"/>
                  <a:gd name="T18" fmla="*/ 0 w 365"/>
                  <a:gd name="T19" fmla="*/ 66 h 66"/>
                  <a:gd name="T20" fmla="*/ 54 w 365"/>
                  <a:gd name="T21" fmla="*/ 48 h 66"/>
                  <a:gd name="T22" fmla="*/ 114 w 365"/>
                  <a:gd name="T23" fmla="*/ 30 h 66"/>
                  <a:gd name="T24" fmla="*/ 174 w 365"/>
                  <a:gd name="T25" fmla="*/ 24 h 66"/>
                  <a:gd name="T26" fmla="*/ 240 w 365"/>
                  <a:gd name="T27" fmla="*/ 18 h 66"/>
                  <a:gd name="T28" fmla="*/ 240 w 365"/>
                  <a:gd name="T29"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5" h="66">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defRPr/>
                </a:pPr>
                <a:endParaRPr lang="en-US" dirty="0">
                  <a:latin typeface="Arial" charset="0"/>
                  <a:cs typeface="+mn-cs"/>
                </a:endParaRPr>
              </a:p>
            </p:txBody>
          </p:sp>
          <p:sp>
            <p:nvSpPr>
              <p:cNvPr id="114735" name="Freeform 47"/>
              <p:cNvSpPr>
                <a:spLocks/>
              </p:cNvSpPr>
              <p:nvPr/>
            </p:nvSpPr>
            <p:spPr bwMode="hidden">
              <a:xfrm>
                <a:off x="4463" y="3558"/>
                <a:ext cx="67" cy="48"/>
              </a:xfrm>
              <a:custGeom>
                <a:avLst/>
                <a:gdLst>
                  <a:gd name="T0" fmla="*/ 66 w 66"/>
                  <a:gd name="T1" fmla="*/ 18 h 48"/>
                  <a:gd name="T2" fmla="*/ 48 w 66"/>
                  <a:gd name="T3" fmla="*/ 0 h 48"/>
                  <a:gd name="T4" fmla="*/ 24 w 66"/>
                  <a:gd name="T5" fmla="*/ 12 h 48"/>
                  <a:gd name="T6" fmla="*/ 0 w 66"/>
                  <a:gd name="T7" fmla="*/ 30 h 48"/>
                  <a:gd name="T8" fmla="*/ 12 w 66"/>
                  <a:gd name="T9" fmla="*/ 48 h 48"/>
                  <a:gd name="T10" fmla="*/ 42 w 66"/>
                  <a:gd name="T11" fmla="*/ 30 h 48"/>
                  <a:gd name="T12" fmla="*/ 66 w 66"/>
                  <a:gd name="T13" fmla="*/ 18 h 48"/>
                  <a:gd name="T14" fmla="*/ 66 w 66"/>
                  <a:gd name="T15" fmla="*/ 18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48">
                    <a:moveTo>
                      <a:pt x="66" y="18"/>
                    </a:moveTo>
                    <a:lnTo>
                      <a:pt x="48" y="0"/>
                    </a:lnTo>
                    <a:lnTo>
                      <a:pt x="24" y="12"/>
                    </a:lnTo>
                    <a:lnTo>
                      <a:pt x="0" y="30"/>
                    </a:lnTo>
                    <a:lnTo>
                      <a:pt x="12" y="48"/>
                    </a:lnTo>
                    <a:lnTo>
                      <a:pt x="42" y="30"/>
                    </a:lnTo>
                    <a:lnTo>
                      <a:pt x="66" y="18"/>
                    </a:lnTo>
                    <a:lnTo>
                      <a:pt x="66"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defRPr/>
                </a:pPr>
                <a:endParaRPr lang="en-US" dirty="0">
                  <a:latin typeface="Arial" charset="0"/>
                  <a:cs typeface="+mn-cs"/>
                </a:endParaRPr>
              </a:p>
            </p:txBody>
          </p:sp>
          <p:sp>
            <p:nvSpPr>
              <p:cNvPr id="114736" name="Oval 48"/>
              <p:cNvSpPr>
                <a:spLocks noChangeArrowheads="1"/>
              </p:cNvSpPr>
              <p:nvPr/>
            </p:nvSpPr>
            <p:spPr bwMode="hidden">
              <a:xfrm>
                <a:off x="4545" y="3608"/>
                <a:ext cx="519" cy="319"/>
              </a:xfrm>
              <a:prstGeom prst="ellipse">
                <a:avLst/>
              </a:prstGeom>
              <a:gradFill rotWithShape="0">
                <a:gsLst>
                  <a:gs pos="0">
                    <a:schemeClr val="accent2">
                      <a:gamma/>
                      <a:shade val="94118"/>
                      <a:invGamma/>
                    </a:schemeClr>
                  </a:gs>
                  <a:gs pos="100000">
                    <a:schemeClr val="accent2"/>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hangingPunct="0">
                  <a:defRPr/>
                </a:pPr>
                <a:endParaRPr lang="en-US" dirty="0">
                  <a:latin typeface="Arial" charset="0"/>
                  <a:cs typeface="+mn-cs"/>
                </a:endParaRPr>
              </a:p>
            </p:txBody>
          </p:sp>
          <p:sp>
            <p:nvSpPr>
              <p:cNvPr id="114737" name="Oval 49"/>
              <p:cNvSpPr>
                <a:spLocks noChangeArrowheads="1"/>
              </p:cNvSpPr>
              <p:nvPr/>
            </p:nvSpPr>
            <p:spPr bwMode="hidden">
              <a:xfrm>
                <a:off x="4577" y="3630"/>
                <a:ext cx="447" cy="272"/>
              </a:xfrm>
              <a:prstGeom prst="ellipse">
                <a:avLst/>
              </a:prstGeom>
              <a:gradFill rotWithShape="0">
                <a:gsLst>
                  <a:gs pos="0">
                    <a:schemeClr val="accent2">
                      <a:gamma/>
                      <a:tint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hangingPunct="0">
                  <a:defRPr/>
                </a:pPr>
                <a:endParaRPr lang="en-US" dirty="0">
                  <a:latin typeface="Arial" charset="0"/>
                  <a:cs typeface="+mn-cs"/>
                </a:endParaRPr>
              </a:p>
            </p:txBody>
          </p:sp>
          <p:sp>
            <p:nvSpPr>
              <p:cNvPr id="114738" name="Oval 50"/>
              <p:cNvSpPr>
                <a:spLocks noChangeArrowheads="1"/>
              </p:cNvSpPr>
              <p:nvPr/>
            </p:nvSpPr>
            <p:spPr bwMode="hidden">
              <a:xfrm>
                <a:off x="4609" y="3650"/>
                <a:ext cx="387" cy="233"/>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hangingPunct="0">
                  <a:defRPr/>
                </a:pPr>
                <a:endParaRPr lang="en-US" dirty="0">
                  <a:latin typeface="Arial" charset="0"/>
                  <a:cs typeface="+mn-cs"/>
                </a:endParaRPr>
              </a:p>
            </p:txBody>
          </p:sp>
          <p:sp>
            <p:nvSpPr>
              <p:cNvPr id="114739" name="Oval 51"/>
              <p:cNvSpPr>
                <a:spLocks noChangeArrowheads="1"/>
              </p:cNvSpPr>
              <p:nvPr/>
            </p:nvSpPr>
            <p:spPr bwMode="hidden">
              <a:xfrm>
                <a:off x="4653" y="3678"/>
                <a:ext cx="299" cy="177"/>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hangingPunct="0">
                  <a:defRPr/>
                </a:pPr>
                <a:endParaRPr lang="en-US" dirty="0">
                  <a:latin typeface="Arial" charset="0"/>
                  <a:cs typeface="+mn-cs"/>
                </a:endParaRPr>
              </a:p>
            </p:txBody>
          </p:sp>
          <p:sp>
            <p:nvSpPr>
              <p:cNvPr id="114740" name="Oval 52"/>
              <p:cNvSpPr>
                <a:spLocks noChangeArrowheads="1"/>
              </p:cNvSpPr>
              <p:nvPr/>
            </p:nvSpPr>
            <p:spPr bwMode="hidden">
              <a:xfrm>
                <a:off x="4689" y="3698"/>
                <a:ext cx="223" cy="139"/>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hangingPunct="0">
                  <a:defRPr/>
                </a:pPr>
                <a:endParaRPr lang="en-US" dirty="0">
                  <a:latin typeface="Arial" charset="0"/>
                  <a:cs typeface="+mn-cs"/>
                </a:endParaRPr>
              </a:p>
            </p:txBody>
          </p:sp>
          <p:sp>
            <p:nvSpPr>
              <p:cNvPr id="114741" name="Oval 53"/>
              <p:cNvSpPr>
                <a:spLocks noChangeArrowheads="1"/>
              </p:cNvSpPr>
              <p:nvPr/>
            </p:nvSpPr>
            <p:spPr bwMode="hidden">
              <a:xfrm>
                <a:off x="4737" y="3728"/>
                <a:ext cx="127" cy="81"/>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hangingPunct="0">
                  <a:defRPr/>
                </a:pPr>
                <a:endParaRPr lang="en-US" dirty="0">
                  <a:latin typeface="Arial" charset="0"/>
                  <a:cs typeface="+mn-cs"/>
                </a:endParaRPr>
              </a:p>
            </p:txBody>
          </p:sp>
        </p:grpSp>
        <p:grpSp>
          <p:nvGrpSpPr>
            <p:cNvPr id="1037" name="Group 54"/>
            <p:cNvGrpSpPr>
              <a:grpSpLocks/>
            </p:cNvGrpSpPr>
            <p:nvPr userDrawn="1"/>
          </p:nvGrpSpPr>
          <p:grpSpPr bwMode="auto">
            <a:xfrm>
              <a:off x="5280" y="3024"/>
              <a:ext cx="425" cy="258"/>
              <a:chOff x="5280" y="3024"/>
              <a:chExt cx="425" cy="258"/>
            </a:xfrm>
          </p:grpSpPr>
          <p:sp>
            <p:nvSpPr>
              <p:cNvPr id="1038" name="Freeform 55"/>
              <p:cNvSpPr>
                <a:spLocks/>
              </p:cNvSpPr>
              <p:nvPr/>
            </p:nvSpPr>
            <p:spPr bwMode="hidden">
              <a:xfrm>
                <a:off x="5280" y="3186"/>
                <a:ext cx="383" cy="96"/>
              </a:xfrm>
              <a:custGeom>
                <a:avLst/>
                <a:gdLst>
                  <a:gd name="T0" fmla="*/ 215 w 382"/>
                  <a:gd name="T1" fmla="*/ 96 h 96"/>
                  <a:gd name="T2" fmla="*/ 143 w 382"/>
                  <a:gd name="T3" fmla="*/ 90 h 96"/>
                  <a:gd name="T4" fmla="*/ 83 w 382"/>
                  <a:gd name="T5" fmla="*/ 66 h 96"/>
                  <a:gd name="T6" fmla="*/ 35 w 382"/>
                  <a:gd name="T7" fmla="*/ 36 h 96"/>
                  <a:gd name="T8" fmla="*/ 6 w 382"/>
                  <a:gd name="T9" fmla="*/ 0 h 96"/>
                  <a:gd name="T10" fmla="*/ 0 w 382"/>
                  <a:gd name="T11" fmla="*/ 6 h 96"/>
                  <a:gd name="T12" fmla="*/ 29 w 382"/>
                  <a:gd name="T13" fmla="*/ 42 h 96"/>
                  <a:gd name="T14" fmla="*/ 77 w 382"/>
                  <a:gd name="T15" fmla="*/ 72 h 96"/>
                  <a:gd name="T16" fmla="*/ 137 w 382"/>
                  <a:gd name="T17" fmla="*/ 90 h 96"/>
                  <a:gd name="T18" fmla="*/ 215 w 382"/>
                  <a:gd name="T19" fmla="*/ 96 h 96"/>
                  <a:gd name="T20" fmla="*/ 269 w 382"/>
                  <a:gd name="T21" fmla="*/ 90 h 96"/>
                  <a:gd name="T22" fmla="*/ 317 w 382"/>
                  <a:gd name="T23" fmla="*/ 84 h 96"/>
                  <a:gd name="T24" fmla="*/ 358 w 382"/>
                  <a:gd name="T25" fmla="*/ 66 h 96"/>
                  <a:gd name="T26" fmla="*/ 388 w 382"/>
                  <a:gd name="T27" fmla="*/ 42 h 96"/>
                  <a:gd name="T28" fmla="*/ 382 w 382"/>
                  <a:gd name="T29" fmla="*/ 42 h 96"/>
                  <a:gd name="T30" fmla="*/ 352 w 382"/>
                  <a:gd name="T31" fmla="*/ 66 h 96"/>
                  <a:gd name="T32" fmla="*/ 311 w 382"/>
                  <a:gd name="T33" fmla="*/ 78 h 96"/>
                  <a:gd name="T34" fmla="*/ 269 w 382"/>
                  <a:gd name="T35" fmla="*/ 90 h 96"/>
                  <a:gd name="T36" fmla="*/ 215 w 382"/>
                  <a:gd name="T37" fmla="*/ 96 h 96"/>
                  <a:gd name="T38" fmla="*/ 215 w 382"/>
                  <a:gd name="T39" fmla="*/ 96 h 9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382" h="96">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1039" name="Freeform 56"/>
              <p:cNvSpPr>
                <a:spLocks/>
              </p:cNvSpPr>
              <p:nvPr/>
            </p:nvSpPr>
            <p:spPr bwMode="hidden">
              <a:xfrm>
                <a:off x="5315" y="3024"/>
                <a:ext cx="258" cy="54"/>
              </a:xfrm>
              <a:custGeom>
                <a:avLst/>
                <a:gdLst>
                  <a:gd name="T0" fmla="*/ 174 w 258"/>
                  <a:gd name="T1" fmla="*/ 0 h 54"/>
                  <a:gd name="T2" fmla="*/ 216 w 258"/>
                  <a:gd name="T3" fmla="*/ 6 h 54"/>
                  <a:gd name="T4" fmla="*/ 258 w 258"/>
                  <a:gd name="T5" fmla="*/ 12 h 54"/>
                  <a:gd name="T6" fmla="*/ 252 w 258"/>
                  <a:gd name="T7" fmla="*/ 6 h 54"/>
                  <a:gd name="T8" fmla="*/ 216 w 258"/>
                  <a:gd name="T9" fmla="*/ 0 h 54"/>
                  <a:gd name="T10" fmla="*/ 174 w 258"/>
                  <a:gd name="T11" fmla="*/ 0 h 54"/>
                  <a:gd name="T12" fmla="*/ 120 w 258"/>
                  <a:gd name="T13" fmla="*/ 6 h 54"/>
                  <a:gd name="T14" fmla="*/ 78 w 258"/>
                  <a:gd name="T15" fmla="*/ 12 h 54"/>
                  <a:gd name="T16" fmla="*/ 36 w 258"/>
                  <a:gd name="T17" fmla="*/ 30 h 54"/>
                  <a:gd name="T18" fmla="*/ 0 w 258"/>
                  <a:gd name="T19" fmla="*/ 48 h 54"/>
                  <a:gd name="T20" fmla="*/ 6 w 258"/>
                  <a:gd name="T21" fmla="*/ 54 h 54"/>
                  <a:gd name="T22" fmla="*/ 36 w 258"/>
                  <a:gd name="T23" fmla="*/ 36 h 54"/>
                  <a:gd name="T24" fmla="*/ 78 w 258"/>
                  <a:gd name="T25" fmla="*/ 18 h 54"/>
                  <a:gd name="T26" fmla="*/ 120 w 258"/>
                  <a:gd name="T27" fmla="*/ 6 h 54"/>
                  <a:gd name="T28" fmla="*/ 174 w 258"/>
                  <a:gd name="T29" fmla="*/ 0 h 54"/>
                  <a:gd name="T30" fmla="*/ 174 w 258"/>
                  <a:gd name="T31" fmla="*/ 0 h 54"/>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58" h="54">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1040" name="Freeform 57"/>
              <p:cNvSpPr>
                <a:spLocks/>
              </p:cNvSpPr>
              <p:nvPr/>
            </p:nvSpPr>
            <p:spPr bwMode="hidden">
              <a:xfrm>
                <a:off x="5645" y="3066"/>
                <a:ext cx="60" cy="156"/>
              </a:xfrm>
              <a:custGeom>
                <a:avLst/>
                <a:gdLst>
                  <a:gd name="T0" fmla="*/ 54 w 60"/>
                  <a:gd name="T1" fmla="*/ 90 h 156"/>
                  <a:gd name="T2" fmla="*/ 48 w 60"/>
                  <a:gd name="T3" fmla="*/ 126 h 156"/>
                  <a:gd name="T4" fmla="*/ 24 w 60"/>
                  <a:gd name="T5" fmla="*/ 156 h 156"/>
                  <a:gd name="T6" fmla="*/ 30 w 60"/>
                  <a:gd name="T7" fmla="*/ 156 h 156"/>
                  <a:gd name="T8" fmla="*/ 54 w 60"/>
                  <a:gd name="T9" fmla="*/ 126 h 156"/>
                  <a:gd name="T10" fmla="*/ 60 w 60"/>
                  <a:gd name="T11" fmla="*/ 90 h 156"/>
                  <a:gd name="T12" fmla="*/ 54 w 60"/>
                  <a:gd name="T13" fmla="*/ 66 h 156"/>
                  <a:gd name="T14" fmla="*/ 48 w 60"/>
                  <a:gd name="T15" fmla="*/ 42 h 156"/>
                  <a:gd name="T16" fmla="*/ 30 w 60"/>
                  <a:gd name="T17" fmla="*/ 18 h 156"/>
                  <a:gd name="T18" fmla="*/ 6 w 60"/>
                  <a:gd name="T19" fmla="*/ 0 h 156"/>
                  <a:gd name="T20" fmla="*/ 0 w 60"/>
                  <a:gd name="T21" fmla="*/ 6 h 156"/>
                  <a:gd name="T22" fmla="*/ 24 w 60"/>
                  <a:gd name="T23" fmla="*/ 24 h 156"/>
                  <a:gd name="T24" fmla="*/ 42 w 60"/>
                  <a:gd name="T25" fmla="*/ 42 h 156"/>
                  <a:gd name="T26" fmla="*/ 48 w 60"/>
                  <a:gd name="T27" fmla="*/ 66 h 156"/>
                  <a:gd name="T28" fmla="*/ 54 w 60"/>
                  <a:gd name="T29" fmla="*/ 90 h 156"/>
                  <a:gd name="T30" fmla="*/ 54 w 60"/>
                  <a:gd name="T31" fmla="*/ 90 h 15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60" h="156">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1041" name="Freeform 58"/>
              <p:cNvSpPr>
                <a:spLocks/>
              </p:cNvSpPr>
              <p:nvPr/>
            </p:nvSpPr>
            <p:spPr bwMode="hidden">
              <a:xfrm>
                <a:off x="5375" y="3246"/>
                <a:ext cx="192" cy="18"/>
              </a:xfrm>
              <a:custGeom>
                <a:avLst/>
                <a:gdLst>
                  <a:gd name="T0" fmla="*/ 114 w 192"/>
                  <a:gd name="T1" fmla="*/ 12 h 18"/>
                  <a:gd name="T2" fmla="*/ 72 w 192"/>
                  <a:gd name="T3" fmla="*/ 6 h 18"/>
                  <a:gd name="T4" fmla="*/ 30 w 192"/>
                  <a:gd name="T5" fmla="*/ 0 h 18"/>
                  <a:gd name="T6" fmla="*/ 0 w 192"/>
                  <a:gd name="T7" fmla="*/ 0 h 18"/>
                  <a:gd name="T8" fmla="*/ 54 w 192"/>
                  <a:gd name="T9" fmla="*/ 12 h 18"/>
                  <a:gd name="T10" fmla="*/ 114 w 192"/>
                  <a:gd name="T11" fmla="*/ 18 h 18"/>
                  <a:gd name="T12" fmla="*/ 156 w 192"/>
                  <a:gd name="T13" fmla="*/ 18 h 18"/>
                  <a:gd name="T14" fmla="*/ 192 w 192"/>
                  <a:gd name="T15" fmla="*/ 12 h 18"/>
                  <a:gd name="T16" fmla="*/ 186 w 192"/>
                  <a:gd name="T17" fmla="*/ 0 h 18"/>
                  <a:gd name="T18" fmla="*/ 150 w 192"/>
                  <a:gd name="T19" fmla="*/ 6 h 18"/>
                  <a:gd name="T20" fmla="*/ 114 w 192"/>
                  <a:gd name="T21" fmla="*/ 12 h 18"/>
                  <a:gd name="T22" fmla="*/ 114 w 192"/>
                  <a:gd name="T23" fmla="*/ 12 h 1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92" h="18">
                    <a:moveTo>
                      <a:pt x="114" y="12"/>
                    </a:moveTo>
                    <a:lnTo>
                      <a:pt x="72" y="6"/>
                    </a:lnTo>
                    <a:lnTo>
                      <a:pt x="30" y="0"/>
                    </a:lnTo>
                    <a:lnTo>
                      <a:pt x="0" y="0"/>
                    </a:lnTo>
                    <a:lnTo>
                      <a:pt x="54" y="12"/>
                    </a:lnTo>
                    <a:lnTo>
                      <a:pt x="114" y="18"/>
                    </a:lnTo>
                    <a:lnTo>
                      <a:pt x="156" y="18"/>
                    </a:lnTo>
                    <a:lnTo>
                      <a:pt x="192" y="12"/>
                    </a:lnTo>
                    <a:lnTo>
                      <a:pt x="186" y="0"/>
                    </a:lnTo>
                    <a:lnTo>
                      <a:pt x="150" y="6"/>
                    </a:lnTo>
                    <a:lnTo>
                      <a:pt x="114" y="12"/>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1042" name="Freeform 59"/>
              <p:cNvSpPr>
                <a:spLocks/>
              </p:cNvSpPr>
              <p:nvPr/>
            </p:nvSpPr>
            <p:spPr bwMode="hidden">
              <a:xfrm>
                <a:off x="5304" y="3042"/>
                <a:ext cx="161" cy="186"/>
              </a:xfrm>
              <a:custGeom>
                <a:avLst/>
                <a:gdLst>
                  <a:gd name="T0" fmla="*/ 11 w 161"/>
                  <a:gd name="T1" fmla="*/ 114 h 186"/>
                  <a:gd name="T2" fmla="*/ 17 w 161"/>
                  <a:gd name="T3" fmla="*/ 96 h 186"/>
                  <a:gd name="T4" fmla="*/ 23 w 161"/>
                  <a:gd name="T5" fmla="*/ 78 h 186"/>
                  <a:gd name="T6" fmla="*/ 53 w 161"/>
                  <a:gd name="T7" fmla="*/ 42 h 186"/>
                  <a:gd name="T8" fmla="*/ 101 w 161"/>
                  <a:gd name="T9" fmla="*/ 18 h 186"/>
                  <a:gd name="T10" fmla="*/ 155 w 161"/>
                  <a:gd name="T11" fmla="*/ 6 h 186"/>
                  <a:gd name="T12" fmla="*/ 161 w 161"/>
                  <a:gd name="T13" fmla="*/ 0 h 186"/>
                  <a:gd name="T14" fmla="*/ 95 w 161"/>
                  <a:gd name="T15" fmla="*/ 12 h 186"/>
                  <a:gd name="T16" fmla="*/ 47 w 161"/>
                  <a:gd name="T17" fmla="*/ 36 h 186"/>
                  <a:gd name="T18" fmla="*/ 11 w 161"/>
                  <a:gd name="T19" fmla="*/ 72 h 186"/>
                  <a:gd name="T20" fmla="*/ 5 w 161"/>
                  <a:gd name="T21" fmla="*/ 90 h 186"/>
                  <a:gd name="T22" fmla="*/ 0 w 161"/>
                  <a:gd name="T23" fmla="*/ 114 h 186"/>
                  <a:gd name="T24" fmla="*/ 11 w 161"/>
                  <a:gd name="T25" fmla="*/ 150 h 186"/>
                  <a:gd name="T26" fmla="*/ 23 w 161"/>
                  <a:gd name="T27" fmla="*/ 168 h 186"/>
                  <a:gd name="T28" fmla="*/ 41 w 161"/>
                  <a:gd name="T29" fmla="*/ 186 h 186"/>
                  <a:gd name="T30" fmla="*/ 65 w 161"/>
                  <a:gd name="T31" fmla="*/ 186 h 186"/>
                  <a:gd name="T32" fmla="*/ 41 w 161"/>
                  <a:gd name="T33" fmla="*/ 168 h 186"/>
                  <a:gd name="T34" fmla="*/ 23 w 161"/>
                  <a:gd name="T35" fmla="*/ 150 h 186"/>
                  <a:gd name="T36" fmla="*/ 17 w 161"/>
                  <a:gd name="T37" fmla="*/ 132 h 186"/>
                  <a:gd name="T38" fmla="*/ 11 w 161"/>
                  <a:gd name="T39" fmla="*/ 114 h 186"/>
                  <a:gd name="T40" fmla="*/ 11 w 161"/>
                  <a:gd name="T41" fmla="*/ 114 h 18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61" h="186">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1043" name="Freeform 60"/>
              <p:cNvSpPr>
                <a:spLocks/>
              </p:cNvSpPr>
              <p:nvPr/>
            </p:nvSpPr>
            <p:spPr bwMode="hidden">
              <a:xfrm>
                <a:off x="5489" y="3042"/>
                <a:ext cx="186" cy="210"/>
              </a:xfrm>
              <a:custGeom>
                <a:avLst/>
                <a:gdLst>
                  <a:gd name="T0" fmla="*/ 0 w 185"/>
                  <a:gd name="T1" fmla="*/ 6 h 210"/>
                  <a:gd name="T2" fmla="*/ 66 w 185"/>
                  <a:gd name="T3" fmla="*/ 12 h 210"/>
                  <a:gd name="T4" fmla="*/ 125 w 185"/>
                  <a:gd name="T5" fmla="*/ 36 h 210"/>
                  <a:gd name="T6" fmla="*/ 161 w 185"/>
                  <a:gd name="T7" fmla="*/ 72 h 210"/>
                  <a:gd name="T8" fmla="*/ 167 w 185"/>
                  <a:gd name="T9" fmla="*/ 90 h 210"/>
                  <a:gd name="T10" fmla="*/ 173 w 185"/>
                  <a:gd name="T11" fmla="*/ 114 h 210"/>
                  <a:gd name="T12" fmla="*/ 167 w 185"/>
                  <a:gd name="T13" fmla="*/ 138 h 210"/>
                  <a:gd name="T14" fmla="*/ 155 w 185"/>
                  <a:gd name="T15" fmla="*/ 162 h 210"/>
                  <a:gd name="T16" fmla="*/ 125 w 185"/>
                  <a:gd name="T17" fmla="*/ 180 h 210"/>
                  <a:gd name="T18" fmla="*/ 90 w 185"/>
                  <a:gd name="T19" fmla="*/ 198 h 210"/>
                  <a:gd name="T20" fmla="*/ 102 w 185"/>
                  <a:gd name="T21" fmla="*/ 210 h 210"/>
                  <a:gd name="T22" fmla="*/ 137 w 185"/>
                  <a:gd name="T23" fmla="*/ 192 h 210"/>
                  <a:gd name="T24" fmla="*/ 167 w 185"/>
                  <a:gd name="T25" fmla="*/ 168 h 210"/>
                  <a:gd name="T26" fmla="*/ 185 w 185"/>
                  <a:gd name="T27" fmla="*/ 144 h 210"/>
                  <a:gd name="T28" fmla="*/ 191 w 185"/>
                  <a:gd name="T29" fmla="*/ 114 h 210"/>
                  <a:gd name="T30" fmla="*/ 185 w 185"/>
                  <a:gd name="T31" fmla="*/ 90 h 210"/>
                  <a:gd name="T32" fmla="*/ 179 w 185"/>
                  <a:gd name="T33" fmla="*/ 66 h 210"/>
                  <a:gd name="T34" fmla="*/ 161 w 185"/>
                  <a:gd name="T35" fmla="*/ 48 h 210"/>
                  <a:gd name="T36" fmla="*/ 137 w 185"/>
                  <a:gd name="T37" fmla="*/ 30 h 210"/>
                  <a:gd name="T38" fmla="*/ 72 w 185"/>
                  <a:gd name="T39" fmla="*/ 6 h 210"/>
                  <a:gd name="T40" fmla="*/ 0 w 185"/>
                  <a:gd name="T41" fmla="*/ 0 h 210"/>
                  <a:gd name="T42" fmla="*/ 0 w 185"/>
                  <a:gd name="T43" fmla="*/ 6 h 210"/>
                  <a:gd name="T44" fmla="*/ 0 w 185"/>
                  <a:gd name="T45" fmla="*/ 6 h 210"/>
                  <a:gd name="T46" fmla="*/ 0 w 185"/>
                  <a:gd name="T47" fmla="*/ 6 h 210"/>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85" h="210">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1044" name="Freeform 61"/>
              <p:cNvSpPr>
                <a:spLocks noEditPoints="1"/>
              </p:cNvSpPr>
              <p:nvPr/>
            </p:nvSpPr>
            <p:spPr bwMode="hidden">
              <a:xfrm>
                <a:off x="5345" y="3058"/>
                <a:ext cx="299" cy="186"/>
              </a:xfrm>
              <a:custGeom>
                <a:avLst/>
                <a:gdLst>
                  <a:gd name="T0" fmla="*/ 150 w 299"/>
                  <a:gd name="T1" fmla="*/ 0 h 186"/>
                  <a:gd name="T2" fmla="*/ 90 w 299"/>
                  <a:gd name="T3" fmla="*/ 6 h 186"/>
                  <a:gd name="T4" fmla="*/ 42 w 299"/>
                  <a:gd name="T5" fmla="*/ 30 h 186"/>
                  <a:gd name="T6" fmla="*/ 12 w 299"/>
                  <a:gd name="T7" fmla="*/ 54 h 186"/>
                  <a:gd name="T8" fmla="*/ 6 w 299"/>
                  <a:gd name="T9" fmla="*/ 72 h 186"/>
                  <a:gd name="T10" fmla="*/ 0 w 299"/>
                  <a:gd name="T11" fmla="*/ 90 h 186"/>
                  <a:gd name="T12" fmla="*/ 6 w 299"/>
                  <a:gd name="T13" fmla="*/ 108 h 186"/>
                  <a:gd name="T14" fmla="*/ 12 w 299"/>
                  <a:gd name="T15" fmla="*/ 126 h 186"/>
                  <a:gd name="T16" fmla="*/ 42 w 299"/>
                  <a:gd name="T17" fmla="*/ 156 h 186"/>
                  <a:gd name="T18" fmla="*/ 90 w 299"/>
                  <a:gd name="T19" fmla="*/ 180 h 186"/>
                  <a:gd name="T20" fmla="*/ 150 w 299"/>
                  <a:gd name="T21" fmla="*/ 186 h 186"/>
                  <a:gd name="T22" fmla="*/ 209 w 299"/>
                  <a:gd name="T23" fmla="*/ 180 h 186"/>
                  <a:gd name="T24" fmla="*/ 257 w 299"/>
                  <a:gd name="T25" fmla="*/ 156 h 186"/>
                  <a:gd name="T26" fmla="*/ 287 w 299"/>
                  <a:gd name="T27" fmla="*/ 126 h 186"/>
                  <a:gd name="T28" fmla="*/ 299 w 299"/>
                  <a:gd name="T29" fmla="*/ 108 h 186"/>
                  <a:gd name="T30" fmla="*/ 299 w 299"/>
                  <a:gd name="T31" fmla="*/ 90 h 186"/>
                  <a:gd name="T32" fmla="*/ 299 w 299"/>
                  <a:gd name="T33" fmla="*/ 72 h 186"/>
                  <a:gd name="T34" fmla="*/ 287 w 299"/>
                  <a:gd name="T35" fmla="*/ 54 h 186"/>
                  <a:gd name="T36" fmla="*/ 257 w 299"/>
                  <a:gd name="T37" fmla="*/ 30 h 186"/>
                  <a:gd name="T38" fmla="*/ 209 w 299"/>
                  <a:gd name="T39" fmla="*/ 6 h 186"/>
                  <a:gd name="T40" fmla="*/ 150 w 299"/>
                  <a:gd name="T41" fmla="*/ 0 h 186"/>
                  <a:gd name="T42" fmla="*/ 150 w 299"/>
                  <a:gd name="T43" fmla="*/ 0 h 186"/>
                  <a:gd name="T44" fmla="*/ 150 w 299"/>
                  <a:gd name="T45" fmla="*/ 180 h 186"/>
                  <a:gd name="T46" fmla="*/ 96 w 299"/>
                  <a:gd name="T47" fmla="*/ 174 h 186"/>
                  <a:gd name="T48" fmla="*/ 48 w 299"/>
                  <a:gd name="T49" fmla="*/ 156 h 186"/>
                  <a:gd name="T50" fmla="*/ 18 w 299"/>
                  <a:gd name="T51" fmla="*/ 126 h 186"/>
                  <a:gd name="T52" fmla="*/ 12 w 299"/>
                  <a:gd name="T53" fmla="*/ 108 h 186"/>
                  <a:gd name="T54" fmla="*/ 6 w 299"/>
                  <a:gd name="T55" fmla="*/ 90 h 186"/>
                  <a:gd name="T56" fmla="*/ 12 w 299"/>
                  <a:gd name="T57" fmla="*/ 72 h 186"/>
                  <a:gd name="T58" fmla="*/ 18 w 299"/>
                  <a:gd name="T59" fmla="*/ 54 h 186"/>
                  <a:gd name="T60" fmla="*/ 48 w 299"/>
                  <a:gd name="T61" fmla="*/ 30 h 186"/>
                  <a:gd name="T62" fmla="*/ 96 w 299"/>
                  <a:gd name="T63" fmla="*/ 12 h 186"/>
                  <a:gd name="T64" fmla="*/ 150 w 299"/>
                  <a:gd name="T65" fmla="*/ 6 h 186"/>
                  <a:gd name="T66" fmla="*/ 203 w 299"/>
                  <a:gd name="T67" fmla="*/ 12 h 186"/>
                  <a:gd name="T68" fmla="*/ 251 w 299"/>
                  <a:gd name="T69" fmla="*/ 30 h 186"/>
                  <a:gd name="T70" fmla="*/ 281 w 299"/>
                  <a:gd name="T71" fmla="*/ 54 h 186"/>
                  <a:gd name="T72" fmla="*/ 293 w 299"/>
                  <a:gd name="T73" fmla="*/ 72 h 186"/>
                  <a:gd name="T74" fmla="*/ 293 w 299"/>
                  <a:gd name="T75" fmla="*/ 90 h 186"/>
                  <a:gd name="T76" fmla="*/ 293 w 299"/>
                  <a:gd name="T77" fmla="*/ 108 h 186"/>
                  <a:gd name="T78" fmla="*/ 281 w 299"/>
                  <a:gd name="T79" fmla="*/ 126 h 186"/>
                  <a:gd name="T80" fmla="*/ 251 w 299"/>
                  <a:gd name="T81" fmla="*/ 156 h 186"/>
                  <a:gd name="T82" fmla="*/ 203 w 299"/>
                  <a:gd name="T83" fmla="*/ 174 h 186"/>
                  <a:gd name="T84" fmla="*/ 150 w 299"/>
                  <a:gd name="T85" fmla="*/ 180 h 186"/>
                  <a:gd name="T86" fmla="*/ 150 w 299"/>
                  <a:gd name="T87" fmla="*/ 180 h 18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99" h="186">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grpSp>
            <p:nvGrpSpPr>
              <p:cNvPr id="1045" name="Group 62"/>
              <p:cNvGrpSpPr>
                <a:grpSpLocks/>
              </p:cNvGrpSpPr>
              <p:nvPr/>
            </p:nvGrpSpPr>
            <p:grpSpPr bwMode="auto">
              <a:xfrm>
                <a:off x="5381" y="3085"/>
                <a:ext cx="227" cy="132"/>
                <a:chOff x="5381" y="3085"/>
                <a:chExt cx="227" cy="132"/>
              </a:xfrm>
            </p:grpSpPr>
            <p:sp>
              <p:nvSpPr>
                <p:cNvPr id="1046" name="Oval 63"/>
                <p:cNvSpPr>
                  <a:spLocks noChangeArrowheads="1"/>
                </p:cNvSpPr>
                <p:nvPr userDrawn="1"/>
              </p:nvSpPr>
              <p:spPr bwMode="hidden">
                <a:xfrm>
                  <a:off x="5381" y="3085"/>
                  <a:ext cx="227" cy="13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dirty="0"/>
                </a:p>
              </p:txBody>
            </p:sp>
            <p:sp>
              <p:nvSpPr>
                <p:cNvPr id="1047" name="Oval 64"/>
                <p:cNvSpPr>
                  <a:spLocks noChangeArrowheads="1"/>
                </p:cNvSpPr>
                <p:nvPr userDrawn="1"/>
              </p:nvSpPr>
              <p:spPr bwMode="hidden">
                <a:xfrm>
                  <a:off x="5403" y="3099"/>
                  <a:ext cx="182" cy="102"/>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dirty="0"/>
                </a:p>
              </p:txBody>
            </p:sp>
            <p:sp>
              <p:nvSpPr>
                <p:cNvPr id="1048" name="Oval 65"/>
                <p:cNvSpPr>
                  <a:spLocks noChangeArrowheads="1"/>
                </p:cNvSpPr>
                <p:nvPr userDrawn="1"/>
              </p:nvSpPr>
              <p:spPr bwMode="hidden">
                <a:xfrm>
                  <a:off x="5431" y="3109"/>
                  <a:ext cx="125" cy="8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dirty="0"/>
                </a:p>
              </p:txBody>
            </p:sp>
            <p:sp>
              <p:nvSpPr>
                <p:cNvPr id="1049" name="Oval 66"/>
                <p:cNvSpPr>
                  <a:spLocks noChangeArrowheads="1"/>
                </p:cNvSpPr>
                <p:nvPr userDrawn="1"/>
              </p:nvSpPr>
              <p:spPr bwMode="hidden">
                <a:xfrm>
                  <a:off x="5458" y="3125"/>
                  <a:ext cx="73" cy="47"/>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dirty="0"/>
                </a:p>
              </p:txBody>
            </p:sp>
          </p:grpSp>
        </p:grpSp>
      </p:grpSp>
      <p:sp>
        <p:nvSpPr>
          <p:cNvPr id="114755" name="Rectangle 67"/>
          <p:cNvSpPr>
            <a:spLocks noGrp="1" noChangeArrowheads="1"/>
          </p:cNvSpPr>
          <p:nvPr>
            <p:ph type="title"/>
          </p:nvPr>
        </p:nvSpPr>
        <p:spPr bwMode="auto">
          <a:xfrm>
            <a:off x="342900" y="369888"/>
            <a:ext cx="6172200" cy="1520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1" compatLnSpc="1">
            <a:prstTxWarp prst="textNoShape">
              <a:avLst/>
            </a:prstTxWarp>
          </a:bodyPr>
          <a:lstStyle/>
          <a:p>
            <a:pPr lvl="0"/>
            <a:r>
              <a:rPr lang="en-US" dirty="0"/>
              <a:t>Click to edit Master title style</a:t>
            </a:r>
          </a:p>
        </p:txBody>
      </p:sp>
      <p:sp>
        <p:nvSpPr>
          <p:cNvPr id="114756" name="Rectangle 68"/>
          <p:cNvSpPr>
            <a:spLocks noGrp="1" noChangeArrowheads="1"/>
          </p:cNvSpPr>
          <p:nvPr>
            <p:ph type="body" idx="1"/>
          </p:nvPr>
        </p:nvSpPr>
        <p:spPr bwMode="auto">
          <a:xfrm>
            <a:off x="342900" y="2133600"/>
            <a:ext cx="6172200" cy="6034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4759" name="Rectangle 71"/>
          <p:cNvSpPr>
            <a:spLocks noGrp="1" noChangeArrowheads="1"/>
          </p:cNvSpPr>
          <p:nvPr>
            <p:ph type="sldNum" sz="quarter" idx="4"/>
          </p:nvPr>
        </p:nvSpPr>
        <p:spPr bwMode="auto">
          <a:xfrm>
            <a:off x="4914900" y="8326438"/>
            <a:ext cx="1600200" cy="635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ffectLst/>
              </a:defRPr>
            </a:lvl1pPr>
          </a:lstStyle>
          <a:p>
            <a:fld id="{CDE3362D-BFCE-4925-9835-7082E910E3A6}" type="slidenum">
              <a:rPr lang="en-US" altLang="en-US" smtClean="0"/>
              <a:pPr/>
              <a:t>‹#›</a:t>
            </a:fld>
            <a:endParaRPr lang="en-US" altLang="en-US" dirty="0"/>
          </a:p>
        </p:txBody>
      </p:sp>
    </p:spTree>
  </p:cSld>
  <p:clrMap bg1="dk2" tx1="lt1" bg2="dk1" tx2="lt2" accent1="accent1" accent2="accent2" accent3="accent3" accent4="accent4" accent5="accent5" accent6="accent6" hlink="hlink" folHlink="folHlink"/>
  <p:sldLayoutIdLst>
    <p:sldLayoutId id="2147483735" r:id="rId1"/>
    <p:sldLayoutId id="2147483725" r:id="rId2"/>
    <p:sldLayoutId id="2147483726" r:id="rId3"/>
    <p:sldLayoutId id="2147483727" r:id="rId4"/>
    <p:sldLayoutId id="2147483728" r:id="rId5"/>
    <p:sldLayoutId id="2147483729" r:id="rId6"/>
    <p:sldLayoutId id="2147483730" r:id="rId7"/>
    <p:sldLayoutId id="2147483731" r:id="rId8"/>
    <p:sldLayoutId id="2147483732" r:id="rId9"/>
    <p:sldLayoutId id="2147483733" r:id="rId10"/>
    <p:sldLayoutId id="2147483734" r:id="rId11"/>
  </p:sldLayoutIdLst>
  <p:hf hdr="0" ftr="0" dt="0"/>
  <p:txStyles>
    <p:titleStyle>
      <a:lvl1pPr algn="ctr" rtl="0" eaLnBrk="0" fontAlgn="base" hangingPunct="0">
        <a:spcBef>
          <a:spcPct val="0"/>
        </a:spcBef>
        <a:spcAft>
          <a:spcPct val="0"/>
        </a:spcAft>
        <a:defRPr sz="4400">
          <a:solidFill>
            <a:srgbClr val="FFFF00"/>
          </a:solidFill>
          <a:effectLst/>
          <a:latin typeface="Times New Roman" panose="02020603050405020304" pitchFamily="18" charset="0"/>
          <a:ea typeface="+mj-ea"/>
          <a:cs typeface="Times New Roman" panose="02020603050405020304" pitchFamily="18" charset="0"/>
        </a:defRPr>
      </a:lvl1pPr>
      <a:lvl2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2pPr>
      <a:lvl3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3pPr>
      <a:lvl4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4pPr>
      <a:lvl5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charset="0"/>
        </a:defRPr>
      </a:lvl9pPr>
    </p:titleStyle>
    <p:bodyStyle>
      <a:lvl1pPr marL="342900" indent="-342900" algn="l" rtl="0" eaLnBrk="0" fontAlgn="base" hangingPunct="0">
        <a:spcBef>
          <a:spcPct val="20000"/>
        </a:spcBef>
        <a:spcAft>
          <a:spcPct val="0"/>
        </a:spcAft>
        <a:buClr>
          <a:schemeClr val="hlink"/>
        </a:buClr>
        <a:buSzPct val="80000"/>
        <a:buFont typeface="Wingdings" panose="05000000000000000000" pitchFamily="2" charset="2"/>
        <a:buChar char="Ø"/>
        <a:defRPr sz="3200">
          <a:solidFill>
            <a:schemeClr val="tx1"/>
          </a:solidFill>
          <a:effectLst/>
          <a:latin typeface="Times New Roman" panose="02020603050405020304" pitchFamily="18" charset="0"/>
          <a:ea typeface="+mn-ea"/>
          <a:cs typeface="Times New Roman" panose="02020603050405020304" pitchFamily="18" charset="0"/>
        </a:defRPr>
      </a:lvl1pPr>
      <a:lvl2pPr marL="742950" indent="-285750" algn="l" rtl="0" eaLnBrk="0" fontAlgn="base" hangingPunct="0">
        <a:spcBef>
          <a:spcPct val="20000"/>
        </a:spcBef>
        <a:spcAft>
          <a:spcPct val="0"/>
        </a:spcAft>
        <a:buClr>
          <a:schemeClr val="tx1"/>
        </a:buClr>
        <a:buSzPct val="50000"/>
        <a:buFont typeface="Wingdings" panose="05000000000000000000" pitchFamily="2" charset="2"/>
        <a:buChar char="l"/>
        <a:defRPr sz="2800">
          <a:solidFill>
            <a:schemeClr val="tx1"/>
          </a:solidFill>
          <a:effectLst/>
          <a:latin typeface="Times New Roman" panose="02020603050405020304" pitchFamily="18" charset="0"/>
          <a:cs typeface="Times New Roman" panose="02020603050405020304" pitchFamily="18" charset="0"/>
        </a:defRPr>
      </a:lvl2pPr>
      <a:lvl3pPr marL="1143000" indent="-228600" algn="l" rtl="0" eaLnBrk="0" fontAlgn="base" hangingPunct="0">
        <a:spcBef>
          <a:spcPct val="20000"/>
        </a:spcBef>
        <a:spcAft>
          <a:spcPct val="0"/>
        </a:spcAft>
        <a:buClr>
          <a:schemeClr val="tx1"/>
        </a:buClr>
        <a:buChar char="•"/>
        <a:defRPr sz="2400">
          <a:solidFill>
            <a:schemeClr val="tx1"/>
          </a:solidFill>
          <a:effectLst/>
          <a:latin typeface="Times New Roman" panose="02020603050405020304" pitchFamily="18" charset="0"/>
          <a:cs typeface="Times New Roman" panose="02020603050405020304" pitchFamily="18" charset="0"/>
        </a:defRPr>
      </a:lvl3pPr>
      <a:lvl4pPr marL="1600200" indent="-228600" algn="l" rtl="0" eaLnBrk="0" fontAlgn="base" hangingPunct="0">
        <a:spcBef>
          <a:spcPct val="20000"/>
        </a:spcBef>
        <a:spcAft>
          <a:spcPct val="0"/>
        </a:spcAft>
        <a:buClr>
          <a:schemeClr val="tx1"/>
        </a:buClr>
        <a:buSzPct val="50000"/>
        <a:buFont typeface="Wingdings" panose="05000000000000000000" pitchFamily="2" charset="2"/>
        <a:buChar char="l"/>
        <a:defRPr sz="2000">
          <a:solidFill>
            <a:schemeClr val="tx1"/>
          </a:solidFill>
          <a:effectLst/>
          <a:latin typeface="Times New Roman" panose="02020603050405020304" pitchFamily="18" charset="0"/>
          <a:cs typeface="Times New Roman" panose="02020603050405020304" pitchFamily="18" charset="0"/>
        </a:defRPr>
      </a:lvl4pPr>
      <a:lvl5pPr marL="2057400" indent="-228600" algn="l" rtl="0" eaLnBrk="0" fontAlgn="base" hangingPunct="0">
        <a:spcBef>
          <a:spcPct val="20000"/>
        </a:spcBef>
        <a:spcAft>
          <a:spcPct val="0"/>
        </a:spcAft>
        <a:buClr>
          <a:schemeClr val="tx1"/>
        </a:buClr>
        <a:buChar char="•"/>
        <a:defRPr sz="2000">
          <a:solidFill>
            <a:schemeClr val="tx1"/>
          </a:solidFill>
          <a:effectLst/>
          <a:latin typeface="Times New Roman" panose="02020603050405020304" pitchFamily="18" charset="0"/>
          <a:cs typeface="Times New Roman" panose="02020603050405020304" pitchFamily="18" charset="0"/>
        </a:defRPr>
      </a:lvl5pPr>
      <a:lvl6pPr marL="2514600" indent="-228600" algn="l" rtl="0" fontAlgn="base">
        <a:spcBef>
          <a:spcPct val="20000"/>
        </a:spcBef>
        <a:spcAft>
          <a:spcPct val="0"/>
        </a:spcAft>
        <a:buClr>
          <a:schemeClr val="hlink"/>
        </a:buClr>
        <a:buChar char="•"/>
        <a:defRPr sz="2000">
          <a:solidFill>
            <a:schemeClr val="tx1"/>
          </a:solidFill>
          <a:effectLst>
            <a:outerShdw blurRad="38100" dist="38100" dir="2700000" algn="tl">
              <a:srgbClr val="000000"/>
            </a:outerShdw>
          </a:effectLst>
          <a:latin typeface="+mn-lt"/>
        </a:defRPr>
      </a:lvl6pPr>
      <a:lvl7pPr marL="2971800" indent="-228600" algn="l" rtl="0" fontAlgn="base">
        <a:spcBef>
          <a:spcPct val="20000"/>
        </a:spcBef>
        <a:spcAft>
          <a:spcPct val="0"/>
        </a:spcAft>
        <a:buClr>
          <a:schemeClr val="hlink"/>
        </a:buClr>
        <a:buChar char="•"/>
        <a:defRPr sz="2000">
          <a:solidFill>
            <a:schemeClr val="tx1"/>
          </a:solidFill>
          <a:effectLst>
            <a:outerShdw blurRad="38100" dist="38100" dir="2700000" algn="tl">
              <a:srgbClr val="000000"/>
            </a:outerShdw>
          </a:effectLst>
          <a:latin typeface="+mn-lt"/>
        </a:defRPr>
      </a:lvl7pPr>
      <a:lvl8pPr marL="3429000" indent="-228600" algn="l" rtl="0" fontAlgn="base">
        <a:spcBef>
          <a:spcPct val="20000"/>
        </a:spcBef>
        <a:spcAft>
          <a:spcPct val="0"/>
        </a:spcAft>
        <a:buClr>
          <a:schemeClr val="hlink"/>
        </a:buClr>
        <a:buChar char="•"/>
        <a:defRPr sz="2000">
          <a:solidFill>
            <a:schemeClr val="tx1"/>
          </a:solidFill>
          <a:effectLst>
            <a:outerShdw blurRad="38100" dist="38100" dir="2700000" algn="tl">
              <a:srgbClr val="000000"/>
            </a:outerShdw>
          </a:effectLst>
          <a:latin typeface="+mn-lt"/>
        </a:defRPr>
      </a:lvl8pPr>
      <a:lvl9pPr marL="3886200" indent="-228600" algn="l" rtl="0" fontAlgn="base">
        <a:spcBef>
          <a:spcPct val="20000"/>
        </a:spcBef>
        <a:spcAft>
          <a:spcPct val="0"/>
        </a:spcAft>
        <a:buClr>
          <a:schemeClr val="hlink"/>
        </a:buClr>
        <a:buChar char="•"/>
        <a:defRPr sz="2000">
          <a:solidFill>
            <a:schemeClr val="tx1"/>
          </a:solidFill>
          <a:effectLst>
            <a:outerShdw blurRad="38100" dist="38100" dir="2700000" algn="tl">
              <a:srgbClr val="000000"/>
            </a:outerShdw>
          </a:effectLst>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pmc.ncbi.nlm.nih.gov/articles/PMC11604032"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hyperlink" Target="https://github.com/yezow/tau-IBR_ASA" TargetMode="External"/><Relationship Id="rId4" Type="http://schemas.openxmlformats.org/officeDocument/2006/relationships/hyperlink" Target="https://github.com/yezow/--Inflated-Beta-Regression-Model-for-Estimating--RMST"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jp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1.jpg"/></Relationships>
</file>

<file path=ppt/slides/_rels/slide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9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2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2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2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6.png"/></Relationships>
</file>

<file path=ppt/slides/_rels/slide2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46.png"/></Relationships>
</file>

<file path=ppt/slides/_rels/slide28.xml.rels><?xml version="1.0" encoding="UTF-8" standalone="yes"?>
<Relationships xmlns="http://schemas.openxmlformats.org/package/2006/relationships"><Relationship Id="rId2" Type="http://schemas.openxmlformats.org/officeDocument/2006/relationships/hyperlink" Target="https://github.com/yezow/tau-IBR_ASA"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8.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3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3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3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hyperlink" Target="https://pubmed.ncbi.nlm.nih.gov/15690989/"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hyperlink" Target="https://pubmed.ncbi.nlm.nih.gov/15690989/"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Grp="1" noChangeArrowheads="1"/>
          </p:cNvSpPr>
          <p:nvPr>
            <p:ph type="ctrTitle" sz="quarter"/>
          </p:nvPr>
        </p:nvSpPr>
        <p:spPr>
          <a:xfrm>
            <a:off x="266700" y="1143000"/>
            <a:ext cx="6324600" cy="2209800"/>
          </a:xfrm>
        </p:spPr>
        <p:txBody>
          <a:bodyPr/>
          <a:lstStyle/>
          <a:p>
            <a:pPr marL="0" marR="0">
              <a:lnSpc>
                <a:spcPct val="115000"/>
              </a:lnSpc>
              <a:spcAft>
                <a:spcPts val="800"/>
              </a:spcAft>
            </a:pPr>
            <a:r>
              <a:rPr lang="en-US" sz="2800" dirty="0">
                <a:ea typeface="+mn-ea"/>
              </a:rPr>
              <a:t>τ -Inflated Beta Regression Model for Estimating τ -Restricted Means and Event-Free Probabilities for Censored Time-to-Event Data.</a:t>
            </a:r>
          </a:p>
        </p:txBody>
      </p:sp>
      <p:sp>
        <p:nvSpPr>
          <p:cNvPr id="4" name="Subtitle 2"/>
          <p:cNvSpPr>
            <a:spLocks noGrp="1"/>
          </p:cNvSpPr>
          <p:nvPr>
            <p:ph type="subTitle" idx="1"/>
          </p:nvPr>
        </p:nvSpPr>
        <p:spPr>
          <a:xfrm>
            <a:off x="228600" y="5867400"/>
            <a:ext cx="6400800" cy="3124200"/>
          </a:xfrm>
        </p:spPr>
        <p:txBody>
          <a:bodyPr>
            <a:normAutofit/>
          </a:bodyPr>
          <a:lstStyle/>
          <a:p>
            <a:r>
              <a:rPr lang="en-US" sz="2800" dirty="0"/>
              <a:t>Source Material:</a:t>
            </a:r>
          </a:p>
          <a:p>
            <a:r>
              <a:rPr lang="en-US" sz="2000" u="sng" dirty="0">
                <a:solidFill>
                  <a:schemeClr val="accent2">
                    <a:lumMod val="20000"/>
                    <a:lumOff val="80000"/>
                  </a:schemeClr>
                </a:solidFill>
                <a:latin typeface="Aptos" panose="020B0004020202020204" pitchFamily="34" charset="0"/>
                <a:ea typeface="Aptos" panose="020B0004020202020204" pitchFamily="34" charset="0"/>
                <a:hlinkClick r:id="rId3">
                  <a:extLst>
                    <a:ext uri="{A12FA001-AC4F-418D-AE19-62706E023703}">
                      <ahyp:hlinkClr xmlns:ahyp="http://schemas.microsoft.com/office/drawing/2018/hyperlinkcolor" val="tx"/>
                    </a:ext>
                  </a:extLst>
                </a:hlinkClick>
              </a:rPr>
              <a:t>https://pmc.ncbi.nlm.nih.gov/articles/PMC11604032</a:t>
            </a:r>
            <a:endParaRPr lang="en-US" sz="2000" u="sng" dirty="0">
              <a:solidFill>
                <a:schemeClr val="accent2">
                  <a:lumMod val="20000"/>
                  <a:lumOff val="80000"/>
                </a:schemeClr>
              </a:solidFill>
              <a:latin typeface="Aptos" panose="020B0004020202020204" pitchFamily="34" charset="0"/>
              <a:ea typeface="Aptos" panose="020B0004020202020204" pitchFamily="34" charset="0"/>
            </a:endParaRPr>
          </a:p>
          <a:p>
            <a:r>
              <a:rPr lang="en-US" sz="2000" u="sng" dirty="0">
                <a:solidFill>
                  <a:schemeClr val="accent2">
                    <a:lumMod val="20000"/>
                    <a:lumOff val="80000"/>
                  </a:schemeClr>
                </a:solidFill>
                <a:effectLst/>
                <a:latin typeface="Aptos" panose="020B0004020202020204" pitchFamily="34" charset="0"/>
                <a:ea typeface="Aptos" panose="020B0004020202020204" pitchFamily="34" charset="0"/>
                <a:cs typeface="Times New Roman" panose="02020603050405020304" pitchFamily="18" charset="0"/>
                <a:hlinkClick r:id="rId4">
                  <a:extLst>
                    <a:ext uri="{A12FA001-AC4F-418D-AE19-62706E023703}">
                      <ahyp:hlinkClr xmlns:ahyp="http://schemas.microsoft.com/office/drawing/2018/hyperlinkcolor" val="tx"/>
                    </a:ext>
                  </a:extLst>
                </a:hlinkClick>
              </a:rPr>
              <a:t>https://github.com/yezow/--Inflated-Beta-Regression-Model-for-Estimating--RMST</a:t>
            </a:r>
            <a:r>
              <a:rPr lang="en-US" sz="2000" u="sng" dirty="0">
                <a:solidFill>
                  <a:schemeClr val="accent2">
                    <a:lumMod val="20000"/>
                    <a:lumOff val="80000"/>
                  </a:schemeClr>
                </a:solidFill>
                <a:effectLst/>
                <a:latin typeface="Aptos" panose="020B0004020202020204" pitchFamily="34" charset="0"/>
                <a:ea typeface="Aptos" panose="020B0004020202020204" pitchFamily="34" charset="0"/>
                <a:cs typeface="Times New Roman" panose="02020603050405020304" pitchFamily="18" charset="0"/>
              </a:rPr>
              <a:t> (Manuscript </a:t>
            </a:r>
            <a:r>
              <a:rPr lang="en-US" sz="2000" u="sng" dirty="0" err="1">
                <a:solidFill>
                  <a:schemeClr val="accent2">
                    <a:lumMod val="20000"/>
                    <a:lumOff val="80000"/>
                  </a:schemeClr>
                </a:solidFill>
                <a:effectLst/>
                <a:latin typeface="Aptos" panose="020B0004020202020204" pitchFamily="34" charset="0"/>
                <a:ea typeface="Aptos" panose="020B0004020202020204" pitchFamily="34" charset="0"/>
                <a:cs typeface="Times New Roman" panose="02020603050405020304" pitchFamily="18" charset="0"/>
              </a:rPr>
              <a:t>Github</a:t>
            </a:r>
            <a:r>
              <a:rPr lang="en-US" sz="2000" u="sng" dirty="0">
                <a:solidFill>
                  <a:schemeClr val="accent2">
                    <a:lumMod val="20000"/>
                    <a:lumOff val="80000"/>
                  </a:schemeClr>
                </a:solidFill>
                <a:effectLst/>
                <a:latin typeface="Aptos" panose="020B0004020202020204" pitchFamily="34" charset="0"/>
                <a:ea typeface="Aptos" panose="020B0004020202020204" pitchFamily="34" charset="0"/>
                <a:cs typeface="Times New Roman" panose="02020603050405020304" pitchFamily="18" charset="0"/>
              </a:rPr>
              <a:t> Site)</a:t>
            </a:r>
          </a:p>
          <a:p>
            <a:r>
              <a:rPr lang="en-US" sz="2000" dirty="0">
                <a:solidFill>
                  <a:schemeClr val="accent2">
                    <a:lumMod val="20000"/>
                    <a:lumOff val="80000"/>
                  </a:schemeClr>
                </a:solidFill>
                <a:hlinkClick r:id="rId5">
                  <a:extLst>
                    <a:ext uri="{A12FA001-AC4F-418D-AE19-62706E023703}">
                      <ahyp:hlinkClr xmlns:ahyp="http://schemas.microsoft.com/office/drawing/2018/hyperlinkcolor" val="tx"/>
                    </a:ext>
                  </a:extLst>
                </a:hlinkClick>
              </a:rPr>
              <a:t>Ann Arbor ASA Meeting </a:t>
            </a:r>
            <a:r>
              <a:rPr lang="en-US" sz="2000" dirty="0" err="1">
                <a:solidFill>
                  <a:schemeClr val="accent2">
                    <a:lumMod val="20000"/>
                    <a:lumOff val="80000"/>
                  </a:schemeClr>
                </a:solidFill>
                <a:hlinkClick r:id="rId5">
                  <a:extLst>
                    <a:ext uri="{A12FA001-AC4F-418D-AE19-62706E023703}">
                      <ahyp:hlinkClr xmlns:ahyp="http://schemas.microsoft.com/office/drawing/2018/hyperlinkcolor" val="tx"/>
                    </a:ext>
                  </a:extLst>
                </a:hlinkClick>
              </a:rPr>
              <a:t>Github</a:t>
            </a:r>
            <a:r>
              <a:rPr lang="en-US" sz="2000" dirty="0">
                <a:solidFill>
                  <a:schemeClr val="accent2">
                    <a:lumMod val="20000"/>
                    <a:lumOff val="80000"/>
                  </a:schemeClr>
                </a:solidFill>
                <a:hlinkClick r:id="rId5">
                  <a:extLst>
                    <a:ext uri="{A12FA001-AC4F-418D-AE19-62706E023703}">
                      <ahyp:hlinkClr xmlns:ahyp="http://schemas.microsoft.com/office/drawing/2018/hyperlinkcolor" val="tx"/>
                    </a:ext>
                  </a:extLst>
                </a:hlinkClick>
              </a:rPr>
              <a:t> Site</a:t>
            </a:r>
            <a:r>
              <a:rPr lang="en-US" sz="2000" dirty="0">
                <a:solidFill>
                  <a:schemeClr val="accent2">
                    <a:lumMod val="20000"/>
                    <a:lumOff val="80000"/>
                  </a:schemeClr>
                </a:solidFill>
              </a:rPr>
              <a:t>: </a:t>
            </a:r>
            <a:r>
              <a:rPr lang="en-US" sz="2000" dirty="0">
                <a:solidFill>
                  <a:schemeClr val="accent2">
                    <a:lumMod val="20000"/>
                    <a:lumOff val="80000"/>
                  </a:schemeClr>
                </a:solidFill>
                <a:effectLst/>
                <a:latin typeface="Segoe UI" panose="020B0502040204020203" pitchFamily="34" charset="0"/>
                <a:hlinkClick r:id="rId5">
                  <a:extLst>
                    <a:ext uri="{A12FA001-AC4F-418D-AE19-62706E023703}">
                      <ahyp:hlinkClr xmlns:ahyp="http://schemas.microsoft.com/office/drawing/2018/hyperlinkcolor" val="tx"/>
                    </a:ext>
                  </a:extLst>
                </a:hlinkClick>
              </a:rPr>
              <a:t>https://github.com/yezow/tau-IBR_ASA</a:t>
            </a:r>
            <a:endParaRPr lang="en-US" sz="2000" dirty="0">
              <a:solidFill>
                <a:schemeClr val="accent2">
                  <a:lumMod val="20000"/>
                  <a:lumOff val="80000"/>
                </a:schemeClr>
              </a:solidFill>
            </a:endParaRPr>
          </a:p>
          <a:p>
            <a:endParaRPr lang="en-US" sz="2800" dirty="0">
              <a:solidFill>
                <a:schemeClr val="accent2">
                  <a:lumMod val="20000"/>
                  <a:lumOff val="80000"/>
                </a:schemeClr>
              </a:solidFill>
            </a:endParaRPr>
          </a:p>
        </p:txBody>
      </p:sp>
      <p:sp>
        <p:nvSpPr>
          <p:cNvPr id="2" name="Rectangle 2">
            <a:extLst>
              <a:ext uri="{FF2B5EF4-FFF2-40B4-BE49-F238E27FC236}">
                <a16:creationId xmlns:a16="http://schemas.microsoft.com/office/drawing/2014/main" id="{A30DD7B3-73AF-7EFF-D3A5-A68905CF23F6}"/>
              </a:ext>
            </a:extLst>
          </p:cNvPr>
          <p:cNvSpPr txBox="1">
            <a:spLocks noChangeArrowheads="1"/>
          </p:cNvSpPr>
          <p:nvPr/>
        </p:nvSpPr>
        <p:spPr bwMode="auto">
          <a:xfrm>
            <a:off x="228600" y="3124200"/>
            <a:ext cx="6324600" cy="2209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bodyPr>
          <a:lstStyle>
            <a:lvl1pPr algn="ctr" rtl="0" eaLnBrk="0" fontAlgn="base" hangingPunct="0">
              <a:spcBef>
                <a:spcPct val="0"/>
              </a:spcBef>
              <a:spcAft>
                <a:spcPct val="0"/>
              </a:spcAft>
              <a:defRPr sz="5400">
                <a:solidFill>
                  <a:srgbClr val="FFFF00"/>
                </a:solidFill>
                <a:effectLst/>
                <a:latin typeface="Times New Roman" panose="02020603050405020304" pitchFamily="18" charset="0"/>
                <a:ea typeface="+mj-ea"/>
                <a:cs typeface="Times New Roman" panose="02020603050405020304" pitchFamily="18" charset="0"/>
              </a:defRPr>
            </a:lvl1pPr>
            <a:lvl2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2pPr>
            <a:lvl3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3pPr>
            <a:lvl4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4pPr>
            <a:lvl5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charset="0"/>
              </a:defRPr>
            </a:lvl9pPr>
          </a:lstStyle>
          <a:p>
            <a:pPr>
              <a:lnSpc>
                <a:spcPct val="115000"/>
              </a:lnSpc>
              <a:spcAft>
                <a:spcPts val="800"/>
              </a:spcAft>
            </a:pPr>
            <a:r>
              <a:rPr lang="en-US" sz="2800" kern="0" dirty="0">
                <a:ea typeface="+mn-ea"/>
              </a:rPr>
              <a:t>Joint work with </a:t>
            </a:r>
            <a:r>
              <a:rPr lang="en-US" sz="2800" kern="0" dirty="0" err="1">
                <a:ea typeface="+mn-ea"/>
              </a:rPr>
              <a:t>Yizhuo</a:t>
            </a:r>
            <a:r>
              <a:rPr lang="en-US" sz="2800" kern="0" dirty="0">
                <a:ea typeface="+mn-ea"/>
              </a:rPr>
              <a:t> Wang </a:t>
            </a: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a:extLst>
                  <a:ext uri="{FF2B5EF4-FFF2-40B4-BE49-F238E27FC236}">
                    <a16:creationId xmlns:a16="http://schemas.microsoft.com/office/drawing/2014/main" id="{FF87A732-D71B-4CB1-9BD8-3BFC6D8CB5D3}"/>
                  </a:ext>
                </a:extLst>
              </p:cNvPr>
              <p:cNvSpPr>
                <a:spLocks noGrp="1"/>
              </p:cNvSpPr>
              <p:nvPr>
                <p:ph type="title"/>
              </p:nvPr>
            </p:nvSpPr>
            <p:spPr/>
            <p:txBody>
              <a:bodyPr/>
              <a:lstStyle/>
              <a:p>
                <a:r>
                  <a:rPr lang="en-US" dirty="0"/>
                  <a:t>R Code for </a:t>
                </a:r>
                <a14:m>
                  <m:oMath xmlns:m="http://schemas.openxmlformats.org/officeDocument/2006/math">
                    <m:r>
                      <a:rPr lang="en-US" sz="3200" i="1">
                        <a:latin typeface="Cambria Math" panose="02040503050406030204" pitchFamily="18" charset="0"/>
                      </a:rPr>
                      <m:t>𝜏</m:t>
                    </m:r>
                  </m:oMath>
                </a14:m>
                <a:r>
                  <a:rPr lang="en-US" sz="3200" dirty="0"/>
                  <a:t>-RMST Model</a:t>
                </a:r>
                <a:br>
                  <a:rPr lang="en-US" dirty="0"/>
                </a:br>
                <a:r>
                  <a:rPr lang="en-US" dirty="0"/>
                  <a:t>(Create Pseudo Observations)</a:t>
                </a:r>
              </a:p>
            </p:txBody>
          </p:sp>
        </mc:Choice>
        <mc:Fallback>
          <p:sp>
            <p:nvSpPr>
              <p:cNvPr id="2" name="Title 1">
                <a:extLst>
                  <a:ext uri="{FF2B5EF4-FFF2-40B4-BE49-F238E27FC236}">
                    <a16:creationId xmlns:a16="http://schemas.microsoft.com/office/drawing/2014/main" id="{FF87A732-D71B-4CB1-9BD8-3BFC6D8CB5D3}"/>
                  </a:ext>
                </a:extLst>
              </p:cNvPr>
              <p:cNvSpPr>
                <a:spLocks noGrp="1" noRot="1" noChangeAspect="1" noMove="1" noResize="1" noEditPoints="1" noAdjustHandles="1" noChangeArrowheads="1" noChangeShapeType="1" noTextEdit="1"/>
              </p:cNvSpPr>
              <p:nvPr>
                <p:ph type="title"/>
              </p:nvPr>
            </p:nvSpPr>
            <p:spPr>
              <a:blipFill>
                <a:blip r:embed="rId3"/>
                <a:stretch>
                  <a:fillRect t="-11364" b="-22159"/>
                </a:stretch>
              </a:blipFill>
            </p:spPr>
            <p:txBody>
              <a:bodyPr/>
              <a:lstStyle/>
              <a:p>
                <a:r>
                  <a:rPr lang="en-US">
                    <a:noFill/>
                  </a:rPr>
                  <a:t> </a:t>
                </a:r>
              </a:p>
            </p:txBody>
          </p:sp>
        </mc:Fallback>
      </mc:AlternateContent>
      <p:sp>
        <p:nvSpPr>
          <p:cNvPr id="3" name="Content Placeholder 2">
            <a:extLst>
              <a:ext uri="{FF2B5EF4-FFF2-40B4-BE49-F238E27FC236}">
                <a16:creationId xmlns:a16="http://schemas.microsoft.com/office/drawing/2014/main" id="{EA13D745-988A-4676-8A28-307F019F24C1}"/>
              </a:ext>
            </a:extLst>
          </p:cNvPr>
          <p:cNvSpPr>
            <a:spLocks noGrp="1"/>
          </p:cNvSpPr>
          <p:nvPr>
            <p:ph idx="1"/>
          </p:nvPr>
        </p:nvSpPr>
        <p:spPr>
          <a:xfrm>
            <a:off x="76200" y="1295400"/>
            <a:ext cx="6705600" cy="3429000"/>
          </a:xfrm>
        </p:spPr>
        <p:txBody>
          <a:bodyPr>
            <a:normAutofit/>
          </a:bodyPr>
          <a:lstStyle/>
          <a:p>
            <a:pPr marL="0" indent="0">
              <a:spcBef>
                <a:spcPts val="0"/>
              </a:spcBef>
              <a:spcAft>
                <a:spcPts val="0"/>
              </a:spcAft>
              <a:buNone/>
            </a:pPr>
            <a:endParaRPr lang="en-US" sz="900" dirty="0">
              <a:latin typeface="Calibri" panose="020F0502020204030204" pitchFamily="34" charset="0"/>
              <a:cs typeface="Calibri" panose="020F0502020204030204" pitchFamily="34" charset="0"/>
            </a:endParaRPr>
          </a:p>
          <a:p>
            <a:pPr marL="0" indent="0">
              <a:buNone/>
            </a:pPr>
            <a:endParaRPr lang="en-US" dirty="0"/>
          </a:p>
        </p:txBody>
      </p:sp>
      <p:sp>
        <p:nvSpPr>
          <p:cNvPr id="4" name="Slide Number Placeholder 3">
            <a:extLst>
              <a:ext uri="{FF2B5EF4-FFF2-40B4-BE49-F238E27FC236}">
                <a16:creationId xmlns:a16="http://schemas.microsoft.com/office/drawing/2014/main" id="{07AD17B6-1BA9-4B0F-9321-9A3591663406}"/>
              </a:ext>
            </a:extLst>
          </p:cNvPr>
          <p:cNvSpPr>
            <a:spLocks noGrp="1"/>
          </p:cNvSpPr>
          <p:nvPr>
            <p:ph type="sldNum" sz="quarter" idx="12"/>
          </p:nvPr>
        </p:nvSpPr>
        <p:spPr/>
        <p:txBody>
          <a:bodyPr/>
          <a:lstStyle/>
          <a:p>
            <a:fld id="{A54AE71F-0975-46E6-AD98-F92A684CFC99}" type="slidenum">
              <a:rPr lang="en-US" altLang="en-US" smtClean="0"/>
              <a:pPr/>
              <a:t>10</a:t>
            </a:fld>
            <a:endParaRPr lang="en-US" altLang="en-US" dirty="0"/>
          </a:p>
        </p:txBody>
      </p:sp>
      <p:sp>
        <p:nvSpPr>
          <p:cNvPr id="13" name="TextBox 12">
            <a:extLst>
              <a:ext uri="{FF2B5EF4-FFF2-40B4-BE49-F238E27FC236}">
                <a16:creationId xmlns:a16="http://schemas.microsoft.com/office/drawing/2014/main" id="{6AD461BE-AD67-4776-89F2-2D7CDD4C278C}"/>
              </a:ext>
            </a:extLst>
          </p:cNvPr>
          <p:cNvSpPr txBox="1"/>
          <p:nvPr/>
        </p:nvSpPr>
        <p:spPr>
          <a:xfrm>
            <a:off x="157162" y="1371600"/>
            <a:ext cx="6543676" cy="4185761"/>
          </a:xfrm>
          <a:prstGeom prst="rect">
            <a:avLst/>
          </a:prstGeom>
          <a:solidFill>
            <a:schemeClr val="accent1"/>
          </a:solidFill>
        </p:spPr>
        <p:txBody>
          <a:bodyPr wrap="square" rtlCol="0">
            <a:spAutoFit/>
          </a:bodyPr>
          <a:lstStyle/>
          <a:p>
            <a:endParaRPr lang="en-US" sz="600" dirty="0">
              <a:solidFill>
                <a:srgbClr val="99FFCC"/>
              </a:solidFill>
            </a:endParaRPr>
          </a:p>
          <a:p>
            <a:r>
              <a:rPr lang="en-US" sz="2000" dirty="0"/>
              <a:t>library(pseudo)</a:t>
            </a:r>
          </a:p>
          <a:p>
            <a:r>
              <a:rPr lang="en-US" sz="2000" dirty="0" err="1"/>
              <a:t>set.seed</a:t>
            </a:r>
            <a:r>
              <a:rPr lang="en-US" sz="2000" dirty="0"/>
              <a:t>(1234)</a:t>
            </a:r>
          </a:p>
          <a:p>
            <a:r>
              <a:rPr lang="en-US" sz="2000" dirty="0">
                <a:solidFill>
                  <a:srgbClr val="FFFF00"/>
                </a:solidFill>
              </a:rPr>
              <a:t>tau= 365</a:t>
            </a:r>
          </a:p>
          <a:p>
            <a:endParaRPr lang="en-US" sz="2000" dirty="0"/>
          </a:p>
          <a:p>
            <a:r>
              <a:rPr lang="en-US" sz="2000" dirty="0">
                <a:solidFill>
                  <a:srgbClr val="99FFCC"/>
                </a:solidFill>
              </a:rPr>
              <a:t>#Create pseudo-observations</a:t>
            </a:r>
          </a:p>
          <a:p>
            <a:r>
              <a:rPr lang="en-US" sz="2000" dirty="0"/>
              <a:t>pseudo &lt;- </a:t>
            </a:r>
            <a:r>
              <a:rPr lang="en-US" sz="2000" dirty="0" err="1"/>
              <a:t>pseudomean</a:t>
            </a:r>
            <a:r>
              <a:rPr lang="en-US" sz="2000" dirty="0"/>
              <a:t>(</a:t>
            </a:r>
            <a:r>
              <a:rPr lang="en-US" sz="2000" dirty="0" err="1"/>
              <a:t>Data_cens$X</a:t>
            </a:r>
            <a:r>
              <a:rPr lang="en-US" sz="2000" dirty="0"/>
              <a:t>,</a:t>
            </a:r>
          </a:p>
          <a:p>
            <a:r>
              <a:rPr lang="en-US" sz="2000" dirty="0"/>
              <a:t>	</a:t>
            </a:r>
            <a:r>
              <a:rPr lang="en-US" sz="2000" dirty="0" err="1"/>
              <a:t>Data_cens$Delta</a:t>
            </a:r>
            <a:r>
              <a:rPr lang="en-US" sz="2000" dirty="0"/>
              <a:t>,</a:t>
            </a:r>
          </a:p>
          <a:p>
            <a:r>
              <a:rPr lang="en-US" sz="2000" dirty="0"/>
              <a:t>	</a:t>
            </a:r>
            <a:r>
              <a:rPr lang="en-US" sz="2000" dirty="0" err="1"/>
              <a:t>tmax</a:t>
            </a:r>
            <a:r>
              <a:rPr lang="en-US" sz="2000" dirty="0"/>
              <a:t> = tau)</a:t>
            </a:r>
          </a:p>
          <a:p>
            <a:endParaRPr lang="en-US" sz="2000" dirty="0"/>
          </a:p>
          <a:p>
            <a:r>
              <a:rPr lang="en-US" sz="2000" dirty="0">
                <a:solidFill>
                  <a:srgbClr val="99FFCC"/>
                </a:solidFill>
              </a:rPr>
              <a:t>#Showing outcomes on year scale: </a:t>
            </a:r>
            <a:r>
              <a:rPr lang="en-US" sz="2000" dirty="0"/>
              <a:t>head(</a:t>
            </a:r>
            <a:r>
              <a:rPr lang="en-US" sz="2000" dirty="0" err="1"/>
              <a:t>cbind</a:t>
            </a:r>
            <a:r>
              <a:rPr lang="en-US" sz="2000" dirty="0"/>
              <a:t>(X=</a:t>
            </a:r>
            <a:r>
              <a:rPr lang="en-US" sz="2000" dirty="0" err="1"/>
              <a:t>Data_cens$X</a:t>
            </a:r>
            <a:r>
              <a:rPr lang="en-US" sz="2000" dirty="0"/>
              <a:t>/tau,</a:t>
            </a:r>
          </a:p>
          <a:p>
            <a:r>
              <a:rPr lang="en-US" sz="2000" dirty="0"/>
              <a:t>	Delta=</a:t>
            </a:r>
            <a:r>
              <a:rPr lang="en-US" sz="2000" dirty="0" err="1"/>
              <a:t>Data_cens$Delta</a:t>
            </a:r>
            <a:r>
              <a:rPr lang="en-US" sz="2000" dirty="0"/>
              <a:t>,</a:t>
            </a:r>
          </a:p>
          <a:p>
            <a:r>
              <a:rPr lang="en-US" sz="2000" dirty="0"/>
              <a:t>	Pseudo=pseudo/tau), 10)</a:t>
            </a:r>
          </a:p>
        </p:txBody>
      </p:sp>
      <p:pic>
        <p:nvPicPr>
          <p:cNvPr id="6" name="Picture 5" descr="A black background with white numbers&#10;&#10;AI-generated content may be incorrect.">
            <a:extLst>
              <a:ext uri="{FF2B5EF4-FFF2-40B4-BE49-F238E27FC236}">
                <a16:creationId xmlns:a16="http://schemas.microsoft.com/office/drawing/2014/main" id="{5DFCD35A-8937-4CDE-8883-04E0E155883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4800" y="6156552"/>
            <a:ext cx="3124200" cy="2476500"/>
          </a:xfrm>
          <a:prstGeom prst="rect">
            <a:avLst/>
          </a:prstGeom>
        </p:spPr>
      </p:pic>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19102CA5-CBD5-BE0E-B824-6E3CA4F326A8}"/>
                  </a:ext>
                </a:extLst>
              </p:cNvPr>
              <p:cNvSpPr txBox="1"/>
              <p:nvPr/>
            </p:nvSpPr>
            <p:spPr>
              <a:xfrm flipH="1">
                <a:off x="1409701" y="8654824"/>
                <a:ext cx="533400" cy="553998"/>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r>
                        <a:rPr lang="en-US" sz="3600" b="0" i="1" smtClean="0">
                          <a:latin typeface="Cambria Math" panose="02040503050406030204" pitchFamily="18" charset="0"/>
                        </a:rPr>
                        <m:t>⋮</m:t>
                      </m:r>
                    </m:oMath>
                  </m:oMathPara>
                </a14:m>
                <a:endParaRPr lang="en-US" sz="3600" dirty="0"/>
              </a:p>
            </p:txBody>
          </p:sp>
        </mc:Choice>
        <mc:Fallback>
          <p:sp>
            <p:nvSpPr>
              <p:cNvPr id="7" name="TextBox 6">
                <a:extLst>
                  <a:ext uri="{FF2B5EF4-FFF2-40B4-BE49-F238E27FC236}">
                    <a16:creationId xmlns:a16="http://schemas.microsoft.com/office/drawing/2014/main" id="{19102CA5-CBD5-BE0E-B824-6E3CA4F326A8}"/>
                  </a:ext>
                </a:extLst>
              </p:cNvPr>
              <p:cNvSpPr txBox="1">
                <a:spLocks noRot="1" noChangeAspect="1" noMove="1" noResize="1" noEditPoints="1" noAdjustHandles="1" noChangeArrowheads="1" noChangeShapeType="1" noTextEdit="1"/>
              </p:cNvSpPr>
              <p:nvPr/>
            </p:nvSpPr>
            <p:spPr>
              <a:xfrm flipH="1">
                <a:off x="1409701" y="8654824"/>
                <a:ext cx="533400" cy="553998"/>
              </a:xfrm>
              <a:prstGeom prst="rect">
                <a:avLst/>
              </a:prstGeom>
              <a:blipFill>
                <a:blip r:embed="rId5"/>
                <a:stretch>
                  <a:fillRect/>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806D7E40-83C5-A91A-EF39-C5F08DBC939E}"/>
              </a:ext>
            </a:extLst>
          </p:cNvPr>
          <p:cNvSpPr txBox="1"/>
          <p:nvPr/>
        </p:nvSpPr>
        <p:spPr>
          <a:xfrm>
            <a:off x="3810000" y="6019316"/>
            <a:ext cx="2590799" cy="2554545"/>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Pseudo-observations have the same conditional expectation as uncensored data values would have, but don’t necessarily look like the uncensored outcomes of interest. </a:t>
            </a:r>
          </a:p>
        </p:txBody>
      </p:sp>
    </p:spTree>
    <p:extLst>
      <p:ext uri="{BB962C8B-B14F-4D97-AF65-F5344CB8AC3E}">
        <p14:creationId xmlns:p14="http://schemas.microsoft.com/office/powerpoint/2010/main" val="3788911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7" grpId="0"/>
      <p:bldP spid="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E0211B-5727-EBB2-75EA-702C3BB4875A}"/>
            </a:ext>
          </a:extLst>
        </p:cNvPr>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a:extLst>
                  <a:ext uri="{FF2B5EF4-FFF2-40B4-BE49-F238E27FC236}">
                    <a16:creationId xmlns:a16="http://schemas.microsoft.com/office/drawing/2014/main" id="{76B7A8B6-F47D-D485-2692-785583390F35}"/>
                  </a:ext>
                </a:extLst>
              </p:cNvPr>
              <p:cNvSpPr>
                <a:spLocks noGrp="1"/>
              </p:cNvSpPr>
              <p:nvPr>
                <p:ph type="title"/>
              </p:nvPr>
            </p:nvSpPr>
            <p:spPr/>
            <p:txBody>
              <a:bodyPr/>
              <a:lstStyle/>
              <a:p>
                <a:r>
                  <a:rPr lang="en-US" dirty="0"/>
                  <a:t>R Code for </a:t>
                </a:r>
                <a14:m>
                  <m:oMath xmlns:m="http://schemas.openxmlformats.org/officeDocument/2006/math">
                    <m:r>
                      <a:rPr lang="en-US" sz="3200" i="1">
                        <a:latin typeface="Cambria Math" panose="02040503050406030204" pitchFamily="18" charset="0"/>
                      </a:rPr>
                      <m:t>𝜏</m:t>
                    </m:r>
                  </m:oMath>
                </a14:m>
                <a:r>
                  <a:rPr lang="en-US" sz="3200" dirty="0"/>
                  <a:t>-RMST Model</a:t>
                </a:r>
                <a:br>
                  <a:rPr lang="en-US" dirty="0"/>
                </a:br>
                <a:r>
                  <a:rPr lang="en-US" dirty="0"/>
                  <a:t>(Fit Model)</a:t>
                </a:r>
              </a:p>
            </p:txBody>
          </p:sp>
        </mc:Choice>
        <mc:Fallback>
          <p:sp>
            <p:nvSpPr>
              <p:cNvPr id="2" name="Title 1">
                <a:extLst>
                  <a:ext uri="{FF2B5EF4-FFF2-40B4-BE49-F238E27FC236}">
                    <a16:creationId xmlns:a16="http://schemas.microsoft.com/office/drawing/2014/main" id="{76B7A8B6-F47D-D485-2692-785583390F35}"/>
                  </a:ext>
                </a:extLst>
              </p:cNvPr>
              <p:cNvSpPr>
                <a:spLocks noGrp="1" noRot="1" noChangeAspect="1" noMove="1" noResize="1" noEditPoints="1" noAdjustHandles="1" noChangeArrowheads="1" noChangeShapeType="1" noTextEdit="1"/>
              </p:cNvSpPr>
              <p:nvPr>
                <p:ph type="title"/>
              </p:nvPr>
            </p:nvSpPr>
            <p:spPr>
              <a:blipFill>
                <a:blip r:embed="rId3"/>
                <a:stretch>
                  <a:fillRect t="-11364" b="-22159"/>
                </a:stretch>
              </a:blipFill>
            </p:spPr>
            <p:txBody>
              <a:bodyPr/>
              <a:lstStyle/>
              <a:p>
                <a:r>
                  <a:rPr lang="en-US">
                    <a:noFill/>
                  </a:rPr>
                  <a:t> </a:t>
                </a:r>
              </a:p>
            </p:txBody>
          </p:sp>
        </mc:Fallback>
      </mc:AlternateContent>
      <p:sp>
        <p:nvSpPr>
          <p:cNvPr id="3" name="Content Placeholder 2">
            <a:extLst>
              <a:ext uri="{FF2B5EF4-FFF2-40B4-BE49-F238E27FC236}">
                <a16:creationId xmlns:a16="http://schemas.microsoft.com/office/drawing/2014/main" id="{D3FB4DDF-B087-859F-506C-13AC750663A4}"/>
              </a:ext>
            </a:extLst>
          </p:cNvPr>
          <p:cNvSpPr>
            <a:spLocks noGrp="1"/>
          </p:cNvSpPr>
          <p:nvPr>
            <p:ph idx="1"/>
          </p:nvPr>
        </p:nvSpPr>
        <p:spPr>
          <a:xfrm>
            <a:off x="76200" y="1295400"/>
            <a:ext cx="6705600" cy="3429000"/>
          </a:xfrm>
        </p:spPr>
        <p:txBody>
          <a:bodyPr>
            <a:normAutofit/>
          </a:bodyPr>
          <a:lstStyle/>
          <a:p>
            <a:pPr marL="0" indent="0">
              <a:spcBef>
                <a:spcPts val="0"/>
              </a:spcBef>
              <a:spcAft>
                <a:spcPts val="0"/>
              </a:spcAft>
              <a:buNone/>
            </a:pPr>
            <a:endParaRPr lang="en-US" sz="900" dirty="0">
              <a:latin typeface="Calibri" panose="020F0502020204030204" pitchFamily="34" charset="0"/>
              <a:cs typeface="Calibri" panose="020F0502020204030204" pitchFamily="34" charset="0"/>
            </a:endParaRPr>
          </a:p>
          <a:p>
            <a:pPr marL="0" indent="0">
              <a:buNone/>
            </a:pPr>
            <a:endParaRPr lang="en-US" dirty="0"/>
          </a:p>
        </p:txBody>
      </p:sp>
      <p:sp>
        <p:nvSpPr>
          <p:cNvPr id="4" name="Slide Number Placeholder 3">
            <a:extLst>
              <a:ext uri="{FF2B5EF4-FFF2-40B4-BE49-F238E27FC236}">
                <a16:creationId xmlns:a16="http://schemas.microsoft.com/office/drawing/2014/main" id="{0A6D2805-80DC-901A-7420-D2F9585735B3}"/>
              </a:ext>
            </a:extLst>
          </p:cNvPr>
          <p:cNvSpPr>
            <a:spLocks noGrp="1"/>
          </p:cNvSpPr>
          <p:nvPr>
            <p:ph type="sldNum" sz="quarter" idx="12"/>
          </p:nvPr>
        </p:nvSpPr>
        <p:spPr/>
        <p:txBody>
          <a:bodyPr/>
          <a:lstStyle/>
          <a:p>
            <a:fld id="{A54AE71F-0975-46E6-AD98-F92A684CFC99}" type="slidenum">
              <a:rPr lang="en-US" altLang="en-US" smtClean="0"/>
              <a:pPr/>
              <a:t>11</a:t>
            </a:fld>
            <a:endParaRPr lang="en-US" altLang="en-US" dirty="0"/>
          </a:p>
        </p:txBody>
      </p:sp>
      <p:sp>
        <p:nvSpPr>
          <p:cNvPr id="13" name="TextBox 12">
            <a:extLst>
              <a:ext uri="{FF2B5EF4-FFF2-40B4-BE49-F238E27FC236}">
                <a16:creationId xmlns:a16="http://schemas.microsoft.com/office/drawing/2014/main" id="{B5D22B11-4FF7-F1DE-F04F-D83DC62BB9A8}"/>
              </a:ext>
            </a:extLst>
          </p:cNvPr>
          <p:cNvSpPr txBox="1"/>
          <p:nvPr/>
        </p:nvSpPr>
        <p:spPr>
          <a:xfrm>
            <a:off x="157162" y="1371600"/>
            <a:ext cx="6543676" cy="3262432"/>
          </a:xfrm>
          <a:prstGeom prst="rect">
            <a:avLst/>
          </a:prstGeom>
          <a:solidFill>
            <a:schemeClr val="accent1"/>
          </a:solidFill>
        </p:spPr>
        <p:txBody>
          <a:bodyPr wrap="square" rtlCol="0">
            <a:spAutoFit/>
          </a:bodyPr>
          <a:lstStyle/>
          <a:p>
            <a:endParaRPr lang="en-US" sz="600" dirty="0"/>
          </a:p>
          <a:p>
            <a:r>
              <a:rPr lang="en-US" sz="2000" dirty="0"/>
              <a:t>library(stats)</a:t>
            </a:r>
          </a:p>
          <a:p>
            <a:r>
              <a:rPr lang="en-US" sz="2000" dirty="0" err="1"/>
              <a:t>pseudo_fit</a:t>
            </a:r>
            <a:r>
              <a:rPr lang="en-US" sz="2000" dirty="0"/>
              <a:t> &lt;- </a:t>
            </a:r>
            <a:r>
              <a:rPr lang="en-US" sz="2000" dirty="0" err="1"/>
              <a:t>lm</a:t>
            </a:r>
            <a:r>
              <a:rPr lang="en-US" sz="2000" dirty="0"/>
              <a:t>(pseudo</a:t>
            </a:r>
            <a:r>
              <a:rPr lang="en-US" sz="2000" dirty="0">
                <a:solidFill>
                  <a:srgbClr val="FFFF00"/>
                </a:solidFill>
              </a:rPr>
              <a:t>/tau</a:t>
            </a:r>
            <a:r>
              <a:rPr lang="en-US" sz="2000" dirty="0"/>
              <a:t>~ 	</a:t>
            </a:r>
          </a:p>
          <a:p>
            <a:r>
              <a:rPr lang="en-US" sz="2000" dirty="0"/>
              <a:t>	</a:t>
            </a:r>
            <a:r>
              <a:rPr lang="en-US" sz="2000" dirty="0" err="1"/>
              <a:t>trt</a:t>
            </a:r>
            <a:r>
              <a:rPr lang="en-US" sz="2000" dirty="0"/>
              <a:t>+</a:t>
            </a:r>
          </a:p>
          <a:p>
            <a:r>
              <a:rPr lang="en-US" sz="2000" dirty="0"/>
              <a:t>	age_10_new+</a:t>
            </a:r>
          </a:p>
          <a:p>
            <a:r>
              <a:rPr lang="en-US" sz="2000" dirty="0"/>
              <a:t>	gender+</a:t>
            </a:r>
          </a:p>
          <a:p>
            <a:r>
              <a:rPr lang="en-US" sz="2000" dirty="0"/>
              <a:t>	fev1_10_new+</a:t>
            </a:r>
          </a:p>
          <a:p>
            <a:r>
              <a:rPr lang="en-US" sz="2000" dirty="0"/>
              <a:t>	</a:t>
            </a:r>
            <a:r>
              <a:rPr lang="en-US" sz="2000" dirty="0" err="1"/>
              <a:t>nowsmk</a:t>
            </a:r>
            <a:r>
              <a:rPr lang="en-US" sz="2000" dirty="0"/>
              <a:t>+                   	latitude_38+latitude_39+latitude_40+</a:t>
            </a:r>
          </a:p>
          <a:p>
            <a:r>
              <a:rPr lang="en-US" sz="2000" dirty="0"/>
              <a:t>	latitude_42+latitude_44,data=</a:t>
            </a:r>
            <a:r>
              <a:rPr lang="en-US" sz="2000" dirty="0" err="1"/>
              <a:t>Data_cens</a:t>
            </a:r>
            <a:r>
              <a:rPr lang="en-US" sz="2000" dirty="0"/>
              <a:t>) </a:t>
            </a:r>
          </a:p>
          <a:p>
            <a:r>
              <a:rPr lang="en-US" sz="2000" dirty="0"/>
              <a:t>summary(</a:t>
            </a:r>
            <a:r>
              <a:rPr lang="en-US" sz="2000" dirty="0" err="1"/>
              <a:t>pseudo_fit</a:t>
            </a:r>
            <a:r>
              <a:rPr lang="en-US" sz="2000" dirty="0"/>
              <a:t>)</a:t>
            </a:r>
          </a:p>
        </p:txBody>
      </p:sp>
      <p:pic>
        <p:nvPicPr>
          <p:cNvPr id="7" name="Picture 6" descr="A black screen with numbers and a black background">
            <a:extLst>
              <a:ext uri="{FF2B5EF4-FFF2-40B4-BE49-F238E27FC236}">
                <a16:creationId xmlns:a16="http://schemas.microsoft.com/office/drawing/2014/main" id="{DDADD53A-8F6D-B2CD-7A99-224C647D940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1000" y="4756150"/>
            <a:ext cx="5581650" cy="2981325"/>
          </a:xfrm>
          <a:prstGeom prst="rect">
            <a:avLst/>
          </a:prstGeom>
        </p:spPr>
      </p:pic>
    </p:spTree>
    <p:extLst>
      <p:ext uri="{BB962C8B-B14F-4D97-AF65-F5344CB8AC3E}">
        <p14:creationId xmlns:p14="http://schemas.microsoft.com/office/powerpoint/2010/main" val="882933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30DE5E-D4DC-4BF9-AC08-2716E0E14252}"/>
              </a:ext>
            </a:extLst>
          </p:cNvPr>
          <p:cNvSpPr>
            <a:spLocks noGrp="1"/>
          </p:cNvSpPr>
          <p:nvPr>
            <p:ph type="title"/>
          </p:nvPr>
        </p:nvSpPr>
        <p:spPr/>
        <p:txBody>
          <a:bodyPr/>
          <a:lstStyle/>
          <a:p>
            <a:r>
              <a:rPr lang="en-US" dirty="0"/>
              <a:t>Manuscript Friendly Results With Coefficients, 95% CIs, P-values</a:t>
            </a:r>
          </a:p>
        </p:txBody>
      </p:sp>
      <p:sp>
        <p:nvSpPr>
          <p:cNvPr id="4" name="Slide Number Placeholder 3">
            <a:extLst>
              <a:ext uri="{FF2B5EF4-FFF2-40B4-BE49-F238E27FC236}">
                <a16:creationId xmlns:a16="http://schemas.microsoft.com/office/drawing/2014/main" id="{36AB47FE-1DD7-BA93-6CD0-1F27BA0E4D8B}"/>
              </a:ext>
            </a:extLst>
          </p:cNvPr>
          <p:cNvSpPr>
            <a:spLocks noGrp="1"/>
          </p:cNvSpPr>
          <p:nvPr>
            <p:ph type="sldNum" sz="quarter" idx="12"/>
          </p:nvPr>
        </p:nvSpPr>
        <p:spPr/>
        <p:txBody>
          <a:bodyPr/>
          <a:lstStyle/>
          <a:p>
            <a:fld id="{A54AE71F-0975-46E6-AD98-F92A684CFC99}" type="slidenum">
              <a:rPr lang="en-US" altLang="en-US" smtClean="0"/>
              <a:pPr/>
              <a:t>12</a:t>
            </a:fld>
            <a:endParaRPr lang="en-US" altLang="en-US" dirty="0"/>
          </a:p>
        </p:txBody>
      </p:sp>
      <p:sp>
        <p:nvSpPr>
          <p:cNvPr id="5" name="TextBox 4">
            <a:extLst>
              <a:ext uri="{FF2B5EF4-FFF2-40B4-BE49-F238E27FC236}">
                <a16:creationId xmlns:a16="http://schemas.microsoft.com/office/drawing/2014/main" id="{05ABF3C3-E9C9-E221-570C-F5A7694A3F45}"/>
              </a:ext>
            </a:extLst>
          </p:cNvPr>
          <p:cNvSpPr txBox="1"/>
          <p:nvPr/>
        </p:nvSpPr>
        <p:spPr>
          <a:xfrm>
            <a:off x="551642" y="1653365"/>
            <a:ext cx="5600700" cy="3785652"/>
          </a:xfrm>
          <a:prstGeom prst="rect">
            <a:avLst/>
          </a:prstGeom>
          <a:solidFill>
            <a:schemeClr val="accent1"/>
          </a:solidFill>
        </p:spPr>
        <p:txBody>
          <a:bodyPr wrap="square" rtlCol="0">
            <a:spAutoFit/>
          </a:bodyPr>
          <a:lstStyle>
            <a:defPPr>
              <a:defRPr lang="en-US"/>
            </a:defPPr>
            <a:lvl1pPr>
              <a:defRPr sz="600"/>
            </a:lvl1pPr>
          </a:lstStyle>
          <a:p>
            <a:r>
              <a:rPr lang="en-US" sz="2000" dirty="0" err="1"/>
              <a:t>coefs</a:t>
            </a:r>
            <a:r>
              <a:rPr lang="en-US" sz="2000" dirty="0"/>
              <a:t>&lt;-</a:t>
            </a:r>
            <a:r>
              <a:rPr lang="en-US" sz="2000" dirty="0" err="1"/>
              <a:t>pseudo_fit$coefficients</a:t>
            </a:r>
            <a:endParaRPr lang="en-US" sz="2000" dirty="0"/>
          </a:p>
          <a:p>
            <a:r>
              <a:rPr lang="en-US" sz="2000" dirty="0" err="1"/>
              <a:t>se_coefs</a:t>
            </a:r>
            <a:r>
              <a:rPr lang="en-US" sz="2000" dirty="0"/>
              <a:t>&lt;-</a:t>
            </a:r>
            <a:r>
              <a:rPr lang="en-US" sz="2000" dirty="0" err="1"/>
              <a:t>coef</a:t>
            </a:r>
            <a:r>
              <a:rPr lang="en-US" sz="2000" dirty="0"/>
              <a:t>(summary(</a:t>
            </a:r>
            <a:r>
              <a:rPr lang="en-US" sz="2000" dirty="0" err="1"/>
              <a:t>pseudo_fit</a:t>
            </a:r>
            <a:r>
              <a:rPr lang="en-US" sz="2000" dirty="0"/>
              <a:t>))[, 2]</a:t>
            </a:r>
          </a:p>
          <a:p>
            <a:r>
              <a:rPr lang="en-US" sz="2000" dirty="0" err="1"/>
              <a:t>pvals</a:t>
            </a:r>
            <a:r>
              <a:rPr lang="en-US" sz="2000" dirty="0"/>
              <a:t>&lt;-</a:t>
            </a:r>
            <a:r>
              <a:rPr lang="en-US" sz="2000" dirty="0" err="1"/>
              <a:t>as.numeric</a:t>
            </a:r>
            <a:r>
              <a:rPr lang="en-US" sz="2000" dirty="0"/>
              <a:t>(</a:t>
            </a:r>
          </a:p>
          <a:p>
            <a:r>
              <a:rPr lang="en-US" sz="2000" dirty="0"/>
              <a:t>	summary(</a:t>
            </a:r>
            <a:r>
              <a:rPr lang="en-US" sz="2000" dirty="0" err="1"/>
              <a:t>pseudo_fit</a:t>
            </a:r>
            <a:r>
              <a:rPr lang="en-US" sz="2000" dirty="0"/>
              <a:t>)$coefficients[,4])</a:t>
            </a:r>
            <a:br>
              <a:rPr lang="en-US" sz="2000" dirty="0"/>
            </a:br>
            <a:br>
              <a:rPr lang="en-US" sz="2000" dirty="0"/>
            </a:br>
            <a:r>
              <a:rPr lang="en-US" sz="2000" dirty="0" err="1"/>
              <a:t>CI_RMST_lower</a:t>
            </a:r>
            <a:r>
              <a:rPr lang="en-US" sz="2000" dirty="0"/>
              <a:t>&lt;- </a:t>
            </a:r>
            <a:r>
              <a:rPr lang="en-US" sz="2000" dirty="0" err="1"/>
              <a:t>coefs</a:t>
            </a:r>
            <a:r>
              <a:rPr lang="en-US" sz="2000" dirty="0"/>
              <a:t> -1.96*</a:t>
            </a:r>
            <a:r>
              <a:rPr lang="en-US" sz="2000" dirty="0" err="1"/>
              <a:t>se_coefs</a:t>
            </a:r>
            <a:br>
              <a:rPr lang="en-US" sz="2000" dirty="0"/>
            </a:br>
            <a:r>
              <a:rPr lang="en-US" sz="2000" dirty="0" err="1"/>
              <a:t>CI_RMST_upper</a:t>
            </a:r>
            <a:r>
              <a:rPr lang="en-US" sz="2000" dirty="0"/>
              <a:t>&lt;- </a:t>
            </a:r>
            <a:r>
              <a:rPr lang="en-US" sz="2000" dirty="0" err="1"/>
              <a:t>coefs</a:t>
            </a:r>
            <a:r>
              <a:rPr lang="en-US" sz="2000" dirty="0"/>
              <a:t> +1.96*</a:t>
            </a:r>
            <a:r>
              <a:rPr lang="en-US" sz="2000" dirty="0" err="1"/>
              <a:t>se_coefs</a:t>
            </a:r>
            <a:br>
              <a:rPr lang="en-US" sz="2000" dirty="0"/>
            </a:br>
            <a:r>
              <a:rPr lang="en-US" sz="2000" dirty="0" err="1"/>
              <a:t>RMST_model_results</a:t>
            </a:r>
            <a:r>
              <a:rPr lang="en-US" sz="2000" dirty="0"/>
              <a:t>&lt;-</a:t>
            </a:r>
            <a:r>
              <a:rPr lang="en-US" sz="2000" dirty="0" err="1"/>
              <a:t>rbind</a:t>
            </a:r>
            <a:r>
              <a:rPr lang="en-US" sz="2000" dirty="0"/>
              <a:t>((</a:t>
            </a:r>
            <a:r>
              <a:rPr lang="en-US" sz="2000" dirty="0" err="1"/>
              <a:t>coefs</a:t>
            </a:r>
            <a:r>
              <a:rPr lang="en-US" sz="2000" dirty="0"/>
              <a:t>)[2:6],</a:t>
            </a:r>
            <a:br>
              <a:rPr lang="en-US" sz="2000" dirty="0"/>
            </a:br>
            <a:r>
              <a:rPr lang="en-US" sz="2000" dirty="0"/>
              <a:t>                          (</a:t>
            </a:r>
            <a:r>
              <a:rPr lang="en-US" sz="2000" dirty="0" err="1"/>
              <a:t>CI_RMST_lower</a:t>
            </a:r>
            <a:r>
              <a:rPr lang="en-US" sz="2000" dirty="0"/>
              <a:t>)[2:6],</a:t>
            </a:r>
            <a:br>
              <a:rPr lang="en-US" sz="2000" dirty="0"/>
            </a:br>
            <a:r>
              <a:rPr lang="en-US" sz="2000" dirty="0"/>
              <a:t>                          (</a:t>
            </a:r>
            <a:r>
              <a:rPr lang="en-US" sz="2000" dirty="0" err="1"/>
              <a:t>CI_RMST_upper</a:t>
            </a:r>
            <a:r>
              <a:rPr lang="en-US" sz="2000" dirty="0"/>
              <a:t>)[2:6],</a:t>
            </a:r>
          </a:p>
          <a:p>
            <a:r>
              <a:rPr lang="en-US" sz="2000" dirty="0"/>
              <a:t>		(</a:t>
            </a:r>
            <a:r>
              <a:rPr lang="en-US" sz="2000" dirty="0" err="1"/>
              <a:t>pvals</a:t>
            </a:r>
            <a:r>
              <a:rPr lang="en-US" sz="2000" dirty="0"/>
              <a:t>)[2:6]) round(</a:t>
            </a:r>
            <a:r>
              <a:rPr lang="en-US" sz="2000" dirty="0" err="1"/>
              <a:t>RMST_model_results,digits</a:t>
            </a:r>
            <a:r>
              <a:rPr lang="en-US" sz="2000" dirty="0"/>
              <a:t>=3)</a:t>
            </a:r>
          </a:p>
        </p:txBody>
      </p:sp>
      <p:pic>
        <p:nvPicPr>
          <p:cNvPr id="13" name="Picture 12">
            <a:extLst>
              <a:ext uri="{FF2B5EF4-FFF2-40B4-BE49-F238E27FC236}">
                <a16:creationId xmlns:a16="http://schemas.microsoft.com/office/drawing/2014/main" id="{F969F506-D271-7EBF-5636-F688645CD8FB}"/>
              </a:ext>
            </a:extLst>
          </p:cNvPr>
          <p:cNvPicPr>
            <a:picLocks noChangeAspect="1"/>
          </p:cNvPicPr>
          <p:nvPr/>
        </p:nvPicPr>
        <p:blipFill>
          <a:blip r:embed="rId2"/>
          <a:stretch>
            <a:fillRect/>
          </a:stretch>
        </p:blipFill>
        <p:spPr>
          <a:xfrm>
            <a:off x="188885" y="6050999"/>
            <a:ext cx="6326215" cy="1410802"/>
          </a:xfrm>
          <a:prstGeom prst="rect">
            <a:avLst/>
          </a:prstGeom>
        </p:spPr>
      </p:pic>
    </p:spTree>
    <p:extLst>
      <p:ext uri="{BB962C8B-B14F-4D97-AF65-F5344CB8AC3E}">
        <p14:creationId xmlns:p14="http://schemas.microsoft.com/office/powerpoint/2010/main" val="39470648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9F80E2-1F4C-CE4E-1EE4-D0882398CFB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5330811-6128-63BA-6B0F-27D3F75B1069}"/>
              </a:ext>
            </a:extLst>
          </p:cNvPr>
          <p:cNvSpPr>
            <a:spLocks noGrp="1"/>
          </p:cNvSpPr>
          <p:nvPr>
            <p:ph type="title"/>
          </p:nvPr>
        </p:nvSpPr>
        <p:spPr/>
        <p:txBody>
          <a:bodyPr/>
          <a:lstStyle/>
          <a:p>
            <a:r>
              <a:rPr lang="en-US" sz="2800" dirty="0"/>
              <a:t>Example: Azithromycin for Prevention of Chronic Obstructive Pulmonary Disease (COPD) Exacerbations Trial</a:t>
            </a:r>
          </a:p>
        </p:txBody>
      </p:sp>
      <p:sp>
        <p:nvSpPr>
          <p:cNvPr id="4" name="Slide Number Placeholder 3">
            <a:extLst>
              <a:ext uri="{FF2B5EF4-FFF2-40B4-BE49-F238E27FC236}">
                <a16:creationId xmlns:a16="http://schemas.microsoft.com/office/drawing/2014/main" id="{70F94F62-1995-C41A-8903-5BC923B1A8DD}"/>
              </a:ext>
            </a:extLst>
          </p:cNvPr>
          <p:cNvSpPr>
            <a:spLocks noGrp="1"/>
          </p:cNvSpPr>
          <p:nvPr>
            <p:ph type="sldNum" sz="quarter" idx="12"/>
          </p:nvPr>
        </p:nvSpPr>
        <p:spPr>
          <a:xfrm>
            <a:off x="6096000" y="8326438"/>
            <a:ext cx="419100" cy="635000"/>
          </a:xfrm>
        </p:spPr>
        <p:txBody>
          <a:bodyPr/>
          <a:lstStyle/>
          <a:p>
            <a:fld id="{A54AE71F-0975-46E6-AD98-F92A684CFC99}" type="slidenum">
              <a:rPr lang="en-US" altLang="en-US" smtClean="0"/>
              <a:pPr/>
              <a:t>13</a:t>
            </a:fld>
            <a:endParaRPr lang="en-US" altLang="en-US" dirty="0"/>
          </a:p>
        </p:txBody>
      </p:sp>
      <p:sp>
        <p:nvSpPr>
          <p:cNvPr id="7" name="TextBox 6">
            <a:extLst>
              <a:ext uri="{FF2B5EF4-FFF2-40B4-BE49-F238E27FC236}">
                <a16:creationId xmlns:a16="http://schemas.microsoft.com/office/drawing/2014/main" id="{3BB3F826-9D0C-7EAB-0C11-6B36D591689F}"/>
              </a:ext>
            </a:extLst>
          </p:cNvPr>
          <p:cNvSpPr txBox="1"/>
          <p:nvPr/>
        </p:nvSpPr>
        <p:spPr>
          <a:xfrm>
            <a:off x="180174" y="3429000"/>
            <a:ext cx="6497650" cy="2308324"/>
          </a:xfrm>
          <a:prstGeom prst="rect">
            <a:avLst/>
          </a:prstGeom>
          <a:noFill/>
        </p:spPr>
        <p:txBody>
          <a:bodyPr wrap="square" rtlCol="0">
            <a:spAutoFit/>
          </a:bodyPr>
          <a:lstStyle/>
          <a:p>
            <a:pPr marL="342900" indent="-342900" eaLnBrk="0" hangingPunct="0">
              <a:spcBef>
                <a:spcPct val="20000"/>
              </a:spcBef>
              <a:spcAft>
                <a:spcPts val="1200"/>
              </a:spcAft>
              <a:buClr>
                <a:schemeClr val="hlink"/>
              </a:buClr>
              <a:buSzPct val="80000"/>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During the year on study, the percentage of time spent exacerbation-free was estimated to be 9.1% longer when taking azithromycin versus placebo (95% CI 4.7-13.6% longer; p&lt;0.001), when adjusted for age, sex, FEV1 % predicted, current smoking status and site.</a:t>
            </a:r>
          </a:p>
        </p:txBody>
      </p:sp>
      <p:grpSp>
        <p:nvGrpSpPr>
          <p:cNvPr id="8" name="Group 7">
            <a:extLst>
              <a:ext uri="{FF2B5EF4-FFF2-40B4-BE49-F238E27FC236}">
                <a16:creationId xmlns:a16="http://schemas.microsoft.com/office/drawing/2014/main" id="{A57B23F1-BE2C-E9E2-E540-E8A9D33BB297}"/>
              </a:ext>
            </a:extLst>
          </p:cNvPr>
          <p:cNvGrpSpPr/>
          <p:nvPr/>
        </p:nvGrpSpPr>
        <p:grpSpPr>
          <a:xfrm>
            <a:off x="33779" y="1524000"/>
            <a:ext cx="6845992" cy="1469281"/>
            <a:chOff x="0" y="1350119"/>
            <a:chExt cx="6845992" cy="1469281"/>
          </a:xfrm>
        </p:grpSpPr>
        <p:pic>
          <p:nvPicPr>
            <p:cNvPr id="6" name="Picture 5">
              <a:extLst>
                <a:ext uri="{FF2B5EF4-FFF2-40B4-BE49-F238E27FC236}">
                  <a16:creationId xmlns:a16="http://schemas.microsoft.com/office/drawing/2014/main" id="{9D6630EC-4CDF-F5CA-4893-A1362E610764}"/>
                </a:ext>
              </a:extLst>
            </p:cNvPr>
            <p:cNvPicPr>
              <a:picLocks noChangeAspect="1"/>
            </p:cNvPicPr>
            <p:nvPr/>
          </p:nvPicPr>
          <p:blipFill>
            <a:blip r:embed="rId3"/>
            <a:srcRect t="14573" r="2222" b="7777"/>
            <a:stretch/>
          </p:blipFill>
          <p:spPr>
            <a:xfrm>
              <a:off x="12005" y="1350119"/>
              <a:ext cx="6833987" cy="1098550"/>
            </a:xfrm>
            <a:prstGeom prst="rect">
              <a:avLst/>
            </a:prstGeom>
          </p:spPr>
        </p:pic>
        <p:sp>
          <p:nvSpPr>
            <p:cNvPr id="5" name="TextBox 4">
              <a:extLst>
                <a:ext uri="{FF2B5EF4-FFF2-40B4-BE49-F238E27FC236}">
                  <a16:creationId xmlns:a16="http://schemas.microsoft.com/office/drawing/2014/main" id="{28071F0C-5610-A58E-051F-AD38BC45D1AB}"/>
                </a:ext>
              </a:extLst>
            </p:cNvPr>
            <p:cNvSpPr txBox="1"/>
            <p:nvPr/>
          </p:nvSpPr>
          <p:spPr>
            <a:xfrm>
              <a:off x="0" y="2470440"/>
              <a:ext cx="6845992" cy="348960"/>
            </a:xfrm>
            <a:prstGeom prst="rect">
              <a:avLst/>
            </a:prstGeom>
            <a:solidFill>
              <a:schemeClr val="tx1"/>
            </a:solidFill>
          </p:spPr>
          <p:txBody>
            <a:bodyPr wrap="square" rtlCol="0">
              <a:spAutoFit/>
            </a:bodyPr>
            <a:lstStyle/>
            <a:p>
              <a:r>
                <a:rPr lang="en-US" sz="1600" dirty="0">
                  <a:solidFill>
                    <a:srgbClr val="1B1B1B"/>
                  </a:solidFill>
                  <a:latin typeface="Cambria" panose="02040503050406030204" pitchFamily="18" charset="0"/>
                </a:rPr>
                <a:t>Results</a:t>
              </a:r>
              <a:r>
                <a:rPr lang="en-US" sz="1600" b="0" i="0" dirty="0">
                  <a:solidFill>
                    <a:srgbClr val="1B1B1B"/>
                  </a:solidFill>
                  <a:effectLst/>
                  <a:latin typeface="Cambria" panose="02040503050406030204" pitchFamily="18" charset="0"/>
                </a:rPr>
                <a:t> are additionally adjusted for the study site (data not shown)</a:t>
              </a:r>
              <a:endParaRPr lang="en-US" sz="1600" dirty="0"/>
            </a:p>
          </p:txBody>
        </p:sp>
      </p:grpSp>
    </p:spTree>
    <p:extLst>
      <p:ext uri="{BB962C8B-B14F-4D97-AF65-F5344CB8AC3E}">
        <p14:creationId xmlns:p14="http://schemas.microsoft.com/office/powerpoint/2010/main" val="38091901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E8E041B7-3293-67E4-3C17-93E5942350FE}"/>
                  </a:ext>
                </a:extLst>
              </p:cNvPr>
              <p:cNvSpPr>
                <a:spLocks noGrp="1"/>
              </p:cNvSpPr>
              <p:nvPr>
                <p:ph type="title"/>
              </p:nvPr>
            </p:nvSpPr>
            <p:spPr/>
            <p:txBody>
              <a:bodyPr/>
              <a:lstStyle/>
              <a:p>
                <a:r>
                  <a:rPr lang="en-US" dirty="0"/>
                  <a:t>Motivation </a:t>
                </a:r>
                <a:r>
                  <a:rPr lang="en-US" dirty="0">
                    <a:solidFill>
                      <a:srgbClr val="FFFF00"/>
                    </a:solidFill>
                  </a:rPr>
                  <a:t>for </a:t>
                </a:r>
                <a14:m>
                  <m:oMath xmlns:m="http://schemas.openxmlformats.org/officeDocument/2006/math">
                    <m:r>
                      <a:rPr lang="en-US" sz="3600" i="1" smtClean="0">
                        <a:solidFill>
                          <a:srgbClr val="FFFF00"/>
                        </a:solidFill>
                        <a:latin typeface="Cambria Math" panose="02040503050406030204" pitchFamily="18" charset="0"/>
                      </a:rPr>
                      <m:t>𝜏</m:t>
                    </m:r>
                  </m:oMath>
                </a14:m>
                <a:r>
                  <a:rPr lang="en-US" sz="3600" dirty="0">
                    <a:solidFill>
                      <a:srgbClr val="FFFF00"/>
                    </a:solidFill>
                  </a:rPr>
                  <a:t>- Inflated Beta Regression (</a:t>
                </a:r>
                <a14:m>
                  <m:oMath xmlns:m="http://schemas.openxmlformats.org/officeDocument/2006/math">
                    <m:r>
                      <a:rPr lang="en-US" sz="3600" i="1">
                        <a:solidFill>
                          <a:srgbClr val="FFFF00"/>
                        </a:solidFill>
                        <a:latin typeface="Cambria Math" panose="02040503050406030204" pitchFamily="18" charset="0"/>
                      </a:rPr>
                      <m:t>𝜏</m:t>
                    </m:r>
                  </m:oMath>
                </a14:m>
                <a:r>
                  <a:rPr lang="en-US" sz="3600" dirty="0">
                    <a:solidFill>
                      <a:srgbClr val="FFFF00"/>
                    </a:solidFill>
                  </a:rPr>
                  <a:t>-IBR) Model </a:t>
                </a:r>
                <a:endParaRPr lang="en-US" dirty="0"/>
              </a:p>
            </p:txBody>
          </p:sp>
        </mc:Choice>
        <mc:Fallback xmlns="">
          <p:sp>
            <p:nvSpPr>
              <p:cNvPr id="2" name="Title 1">
                <a:extLst>
                  <a:ext uri="{FF2B5EF4-FFF2-40B4-BE49-F238E27FC236}">
                    <a16:creationId xmlns:a16="http://schemas.microsoft.com/office/drawing/2014/main" id="{E8E041B7-3293-67E4-3C17-93E5942350FE}"/>
                  </a:ext>
                </a:extLst>
              </p:cNvPr>
              <p:cNvSpPr>
                <a:spLocks noGrp="1" noRot="1" noChangeAspect="1" noMove="1" noResize="1" noEditPoints="1" noAdjustHandles="1" noChangeArrowheads="1" noChangeShapeType="1" noTextEdit="1"/>
              </p:cNvSpPr>
              <p:nvPr>
                <p:ph type="title"/>
              </p:nvPr>
            </p:nvSpPr>
            <p:spPr>
              <a:blipFill>
                <a:blip r:embed="rId2"/>
                <a:stretch>
                  <a:fillRect t="-14773" b="-2613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28C21C0-AFA2-5932-B338-27C104123238}"/>
                  </a:ext>
                </a:extLst>
              </p:cNvPr>
              <p:cNvSpPr>
                <a:spLocks noGrp="1"/>
              </p:cNvSpPr>
              <p:nvPr>
                <p:ph idx="1"/>
              </p:nvPr>
            </p:nvSpPr>
            <p:spPr>
              <a:xfrm>
                <a:off x="190500" y="1447800"/>
                <a:ext cx="6477000" cy="4648200"/>
              </a:xfrm>
            </p:spPr>
            <p:txBody>
              <a:bodyPr>
                <a:noAutofit/>
              </a:bodyPr>
              <a:lstStyle/>
              <a:p>
                <a:r>
                  <a:rPr lang="en-US" sz="2400" dirty="0"/>
                  <a:t>Fundamental identity: </a:t>
                </a:r>
                <a:endParaRPr lang="en-US" sz="2400" i="1" dirty="0">
                  <a:solidFill>
                    <a:srgbClr val="FFFF00"/>
                  </a:solidFill>
                  <a:latin typeface="Cambria Math" panose="02040503050406030204" pitchFamily="18" charset="0"/>
                </a:endParaRPr>
              </a:p>
              <a:p>
                <a:pPr marL="457200" lvl="1" indent="0">
                  <a:buNone/>
                </a:pPr>
                <a14:m>
                  <m:oMathPara xmlns:m="http://schemas.openxmlformats.org/officeDocument/2006/math">
                    <m:oMathParaPr>
                      <m:jc m:val="centerGroup"/>
                    </m:oMathParaPr>
                    <m:oMath xmlns:m="http://schemas.openxmlformats.org/officeDocument/2006/math">
                      <m:func>
                        <m:funcPr>
                          <m:ctrlPr>
                            <a:rPr lang="en-US" sz="2400" i="1" smtClean="0">
                              <a:solidFill>
                                <a:schemeClr val="tx1"/>
                              </a:solidFill>
                              <a:latin typeface="Cambria Math" panose="02040503050406030204" pitchFamily="18" charset="0"/>
                            </a:rPr>
                          </m:ctrlPr>
                        </m:funcPr>
                        <m:fName>
                          <m:r>
                            <m:rPr>
                              <m:sty m:val="p"/>
                            </m:rPr>
                            <a:rPr lang="en-US" sz="2400">
                              <a:solidFill>
                                <a:schemeClr val="tx1"/>
                              </a:solidFill>
                              <a:latin typeface="Cambria Math" panose="02040503050406030204" pitchFamily="18" charset="0"/>
                            </a:rPr>
                            <m:t>min</m:t>
                          </m:r>
                        </m:fName>
                        <m:e>
                          <m:d>
                            <m:dPr>
                              <m:ctrlPr>
                                <a:rPr lang="en-US" sz="2400" i="1">
                                  <a:solidFill>
                                    <a:schemeClr val="tx1"/>
                                  </a:solidFill>
                                  <a:latin typeface="Cambria Math" panose="02040503050406030204" pitchFamily="18" charset="0"/>
                                </a:rPr>
                              </m:ctrlPr>
                            </m:dPr>
                            <m:e>
                              <m:r>
                                <a:rPr lang="en-US" sz="2400" i="1">
                                  <a:solidFill>
                                    <a:schemeClr val="tx1"/>
                                  </a:solidFill>
                                  <a:latin typeface="Cambria Math" panose="02040503050406030204" pitchFamily="18" charset="0"/>
                                </a:rPr>
                                <m:t>𝜏</m:t>
                              </m:r>
                              <m:r>
                                <a:rPr lang="en-US" sz="2400" i="1">
                                  <a:solidFill>
                                    <a:schemeClr val="tx1"/>
                                  </a:solidFill>
                                  <a:latin typeface="Cambria Math" panose="02040503050406030204" pitchFamily="18" charset="0"/>
                                </a:rPr>
                                <m:t>, </m:t>
                              </m:r>
                              <m:sSub>
                                <m:sSubPr>
                                  <m:ctrlPr>
                                    <a:rPr lang="en-US" sz="2400" i="1">
                                      <a:solidFill>
                                        <a:schemeClr val="tx1"/>
                                      </a:solidFill>
                                      <a:latin typeface="Cambria Math" panose="02040503050406030204" pitchFamily="18" charset="0"/>
                                    </a:rPr>
                                  </m:ctrlPr>
                                </m:sSubPr>
                                <m:e>
                                  <m:r>
                                    <a:rPr lang="en-US" sz="2400" i="1">
                                      <a:solidFill>
                                        <a:schemeClr val="tx1"/>
                                      </a:solidFill>
                                      <a:latin typeface="Cambria Math" panose="02040503050406030204" pitchFamily="18" charset="0"/>
                                    </a:rPr>
                                    <m:t> </m:t>
                                  </m:r>
                                  <m:r>
                                    <a:rPr lang="en-US" sz="2400" i="1">
                                      <a:solidFill>
                                        <a:schemeClr val="tx1"/>
                                      </a:solidFill>
                                      <a:latin typeface="Cambria Math" panose="02040503050406030204" pitchFamily="18" charset="0"/>
                                    </a:rPr>
                                    <m:t>𝑇</m:t>
                                  </m:r>
                                </m:e>
                                <m:sub>
                                  <m:r>
                                    <a:rPr lang="en-US" sz="2400" i="1">
                                      <a:solidFill>
                                        <a:schemeClr val="tx1"/>
                                      </a:solidFill>
                                      <a:latin typeface="Cambria Math" panose="02040503050406030204" pitchFamily="18" charset="0"/>
                                    </a:rPr>
                                    <m:t>𝑖</m:t>
                                  </m:r>
                                </m:sub>
                              </m:sSub>
                            </m:e>
                          </m:d>
                        </m:e>
                      </m:func>
                      <m:r>
                        <a:rPr lang="en-US" sz="2400" b="0" i="0" smtClean="0">
                          <a:solidFill>
                            <a:schemeClr val="tx1"/>
                          </a:solidFill>
                          <a:latin typeface="Cambria Math" panose="02040503050406030204" pitchFamily="18" charset="0"/>
                        </a:rPr>
                        <m:t>=</m:t>
                      </m:r>
                      <m:r>
                        <a:rPr lang="en-US" sz="2400" i="1" smtClean="0">
                          <a:solidFill>
                            <a:schemeClr val="tx1"/>
                          </a:solidFill>
                          <a:latin typeface="Cambria Math" panose="02040503050406030204" pitchFamily="18" charset="0"/>
                        </a:rPr>
                        <m:t>𝜏</m:t>
                      </m:r>
                      <m:r>
                        <a:rPr lang="en-US" sz="2400" b="0" i="1" smtClean="0">
                          <a:solidFill>
                            <a:schemeClr val="tx1"/>
                          </a:solidFill>
                          <a:latin typeface="Cambria Math" panose="02040503050406030204" pitchFamily="18" charset="0"/>
                        </a:rPr>
                        <m:t> </m:t>
                      </m:r>
                      <m:r>
                        <a:rPr lang="en-US" sz="2400" b="0" i="1" smtClean="0">
                          <a:solidFill>
                            <a:schemeClr val="tx1"/>
                          </a:solidFill>
                          <a:latin typeface="Cambria Math" panose="02040503050406030204" pitchFamily="18" charset="0"/>
                        </a:rPr>
                        <m:t>𝐼</m:t>
                      </m:r>
                      <m:d>
                        <m:dPr>
                          <m:ctrlPr>
                            <a:rPr lang="en-US" sz="2400" b="0" i="1" smtClean="0">
                              <a:solidFill>
                                <a:schemeClr val="tx1"/>
                              </a:solidFill>
                              <a:latin typeface="Cambria Math" panose="02040503050406030204" pitchFamily="18" charset="0"/>
                            </a:rPr>
                          </m:ctrlPr>
                        </m:dPr>
                        <m:e>
                          <m:sSub>
                            <m:sSubPr>
                              <m:ctrlPr>
                                <a:rPr lang="en-US" sz="2400" i="1">
                                  <a:solidFill>
                                    <a:schemeClr val="tx1"/>
                                  </a:solidFill>
                                  <a:latin typeface="Cambria Math" panose="02040503050406030204" pitchFamily="18" charset="0"/>
                                </a:rPr>
                              </m:ctrlPr>
                            </m:sSubPr>
                            <m:e>
                              <m:r>
                                <a:rPr lang="en-US" sz="2400" i="1">
                                  <a:solidFill>
                                    <a:schemeClr val="tx1"/>
                                  </a:solidFill>
                                  <a:latin typeface="Cambria Math" panose="02040503050406030204" pitchFamily="18" charset="0"/>
                                </a:rPr>
                                <m:t> </m:t>
                              </m:r>
                              <m:r>
                                <a:rPr lang="en-US" sz="2400" i="1">
                                  <a:solidFill>
                                    <a:schemeClr val="tx1"/>
                                  </a:solidFill>
                                  <a:latin typeface="Cambria Math" panose="02040503050406030204" pitchFamily="18" charset="0"/>
                                </a:rPr>
                                <m:t>𝑇</m:t>
                              </m:r>
                            </m:e>
                            <m:sub>
                              <m:r>
                                <a:rPr lang="en-US" sz="2400" i="1">
                                  <a:solidFill>
                                    <a:schemeClr val="tx1"/>
                                  </a:solidFill>
                                  <a:latin typeface="Cambria Math" panose="02040503050406030204" pitchFamily="18" charset="0"/>
                                </a:rPr>
                                <m:t>𝑖</m:t>
                              </m:r>
                            </m:sub>
                          </m:sSub>
                          <m:r>
                            <a:rPr lang="en-US" sz="2400" b="0" i="1" smtClean="0">
                              <a:solidFill>
                                <a:schemeClr val="tx1"/>
                              </a:solidFill>
                              <a:latin typeface="Cambria Math" panose="02040503050406030204" pitchFamily="18" charset="0"/>
                            </a:rPr>
                            <m:t>≥</m:t>
                          </m:r>
                          <m:r>
                            <a:rPr lang="en-US" sz="2400" b="0" i="1" smtClean="0">
                              <a:solidFill>
                                <a:schemeClr val="tx1"/>
                              </a:solidFill>
                              <a:latin typeface="Cambria Math" panose="02040503050406030204" pitchFamily="18" charset="0"/>
                            </a:rPr>
                            <m:t>𝜏</m:t>
                          </m:r>
                        </m:e>
                      </m:d>
                      <m:r>
                        <a:rPr lang="en-US" sz="2400" b="0" i="0" smtClean="0">
                          <a:solidFill>
                            <a:schemeClr val="tx1"/>
                          </a:solidFill>
                          <a:latin typeface="Cambria Math" panose="02040503050406030204" pitchFamily="18" charset="0"/>
                        </a:rPr>
                        <m:t>+</m:t>
                      </m:r>
                      <m:sSub>
                        <m:sSubPr>
                          <m:ctrlPr>
                            <a:rPr lang="en-US" sz="2400" i="1">
                              <a:solidFill>
                                <a:schemeClr val="tx1"/>
                              </a:solidFill>
                              <a:latin typeface="Cambria Math" panose="02040503050406030204" pitchFamily="18" charset="0"/>
                            </a:rPr>
                          </m:ctrlPr>
                        </m:sSubPr>
                        <m:e>
                          <m:r>
                            <a:rPr lang="en-US" sz="2400" i="1">
                              <a:solidFill>
                                <a:schemeClr val="tx1"/>
                              </a:solidFill>
                              <a:latin typeface="Cambria Math" panose="02040503050406030204" pitchFamily="18" charset="0"/>
                            </a:rPr>
                            <m:t> </m:t>
                          </m:r>
                          <m:r>
                            <a:rPr lang="en-US" sz="2400" i="1">
                              <a:solidFill>
                                <a:schemeClr val="tx1"/>
                              </a:solidFill>
                              <a:latin typeface="Cambria Math" panose="02040503050406030204" pitchFamily="18" charset="0"/>
                            </a:rPr>
                            <m:t>𝑇</m:t>
                          </m:r>
                        </m:e>
                        <m:sub>
                          <m:r>
                            <a:rPr lang="en-US" sz="2400" i="1">
                              <a:solidFill>
                                <a:schemeClr val="tx1"/>
                              </a:solidFill>
                              <a:latin typeface="Cambria Math" panose="02040503050406030204" pitchFamily="18" charset="0"/>
                            </a:rPr>
                            <m:t>𝑖</m:t>
                          </m:r>
                        </m:sub>
                      </m:sSub>
                      <m:r>
                        <a:rPr lang="en-US" sz="2400" b="0" i="0" smtClean="0">
                          <a:solidFill>
                            <a:schemeClr val="tx1"/>
                          </a:solidFill>
                          <a:latin typeface="Cambria Math" panose="02040503050406030204" pitchFamily="18" charset="0"/>
                        </a:rPr>
                        <m:t> </m:t>
                      </m:r>
                      <m:r>
                        <m:rPr>
                          <m:sty m:val="p"/>
                        </m:rPr>
                        <a:rPr lang="en-US" sz="2400" b="0" i="0" smtClean="0">
                          <a:solidFill>
                            <a:schemeClr val="tx1"/>
                          </a:solidFill>
                          <a:latin typeface="Cambria Math" panose="02040503050406030204" pitchFamily="18" charset="0"/>
                        </a:rPr>
                        <m:t>I</m:t>
                      </m:r>
                      <m:d>
                        <m:dPr>
                          <m:ctrlPr>
                            <a:rPr lang="en-US" sz="2400" b="0" i="1" smtClean="0">
                              <a:solidFill>
                                <a:schemeClr val="tx1"/>
                              </a:solidFill>
                              <a:latin typeface="Cambria Math" panose="02040503050406030204" pitchFamily="18" charset="0"/>
                            </a:rPr>
                          </m:ctrlPr>
                        </m:dPr>
                        <m:e>
                          <m:sSub>
                            <m:sSubPr>
                              <m:ctrlPr>
                                <a:rPr lang="en-US" sz="2400" i="1">
                                  <a:solidFill>
                                    <a:schemeClr val="tx1"/>
                                  </a:solidFill>
                                  <a:latin typeface="Cambria Math" panose="02040503050406030204" pitchFamily="18" charset="0"/>
                                </a:rPr>
                              </m:ctrlPr>
                            </m:sSubPr>
                            <m:e>
                              <m:r>
                                <a:rPr lang="en-US" sz="2400" i="1">
                                  <a:solidFill>
                                    <a:schemeClr val="tx1"/>
                                  </a:solidFill>
                                  <a:latin typeface="Cambria Math" panose="02040503050406030204" pitchFamily="18" charset="0"/>
                                </a:rPr>
                                <m:t> </m:t>
                              </m:r>
                              <m:r>
                                <a:rPr lang="en-US" sz="2400" i="1">
                                  <a:solidFill>
                                    <a:schemeClr val="tx1"/>
                                  </a:solidFill>
                                  <a:latin typeface="Cambria Math" panose="02040503050406030204" pitchFamily="18" charset="0"/>
                                </a:rPr>
                                <m:t>𝑇</m:t>
                              </m:r>
                            </m:e>
                            <m:sub>
                              <m:r>
                                <a:rPr lang="en-US" sz="2400" i="1">
                                  <a:solidFill>
                                    <a:schemeClr val="tx1"/>
                                  </a:solidFill>
                                  <a:latin typeface="Cambria Math" panose="02040503050406030204" pitchFamily="18" charset="0"/>
                                </a:rPr>
                                <m:t>𝑖</m:t>
                              </m:r>
                            </m:sub>
                          </m:sSub>
                          <m:r>
                            <a:rPr lang="en-US" sz="2400" b="0" i="0" smtClean="0">
                              <a:solidFill>
                                <a:schemeClr val="tx1"/>
                              </a:solidFill>
                              <a:latin typeface="Cambria Math" panose="02040503050406030204" pitchFamily="18" charset="0"/>
                            </a:rPr>
                            <m:t>&lt;</m:t>
                          </m:r>
                          <m:r>
                            <a:rPr lang="en-US" sz="2400" b="0" i="1" smtClean="0">
                              <a:solidFill>
                                <a:schemeClr val="tx1"/>
                              </a:solidFill>
                              <a:latin typeface="Cambria Math" panose="02040503050406030204" pitchFamily="18" charset="0"/>
                            </a:rPr>
                            <m:t>𝜏</m:t>
                          </m:r>
                        </m:e>
                      </m:d>
                    </m:oMath>
                  </m:oMathPara>
                </a14:m>
                <a:endParaRPr lang="en-US" sz="2400" dirty="0">
                  <a:solidFill>
                    <a:schemeClr val="tx1"/>
                  </a:solidFill>
                </a:endParaRPr>
              </a:p>
              <a:p>
                <a:pPr marL="457200" lvl="1" indent="0">
                  <a:buNone/>
                </a:pPr>
                <a:r>
                  <a:rPr lang="en-US" sz="2400" dirty="0"/>
                  <a:t>is a mixture random variable that can be rewritten in terms of</a:t>
                </a:r>
              </a:p>
              <a:p>
                <a:pPr marL="457200" lvl="1" indent="0" algn="ctr">
                  <a:buNone/>
                </a:pP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𝐵</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m:t>
                    </m:r>
                    <m:r>
                      <a:rPr lang="en-US" sz="2400" b="0" i="1" smtClean="0">
                        <a:latin typeface="Cambria Math" panose="02040503050406030204" pitchFamily="18" charset="0"/>
                      </a:rPr>
                      <m:t>𝐼</m:t>
                    </m:r>
                    <m:d>
                      <m:dPr>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𝑇</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m:t>
                        </m:r>
                        <m:r>
                          <a:rPr lang="en-US" sz="2400" b="0" i="1" smtClean="0">
                            <a:latin typeface="Cambria Math" panose="02040503050406030204" pitchFamily="18" charset="0"/>
                          </a:rPr>
                          <m:t>𝜏</m:t>
                        </m:r>
                      </m:e>
                    </m:d>
                    <m:r>
                      <a:rPr lang="en-US" sz="2400" b="0" i="1" smtClean="0">
                        <a:latin typeface="Cambria Math" panose="02040503050406030204" pitchFamily="18" charset="0"/>
                      </a:rPr>
                      <m:t>∼ </m:t>
                    </m:r>
                  </m:oMath>
                </a14:m>
                <a:r>
                  <a:rPr lang="en-US" sz="2400" dirty="0"/>
                  <a:t>Bernoulli(</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𝜋</m:t>
                        </m:r>
                      </m:e>
                      <m:sub>
                        <m:r>
                          <a:rPr lang="en-US" sz="2400" i="1">
                            <a:latin typeface="Cambria Math" panose="02040503050406030204" pitchFamily="18" charset="0"/>
                          </a:rPr>
                          <m:t>𝑖</m:t>
                        </m:r>
                      </m:sub>
                    </m:sSub>
                  </m:oMath>
                </a14:m>
                <a:r>
                  <a:rPr lang="en-US" sz="2400" dirty="0"/>
                  <a:t>) with mean,</a:t>
                </a:r>
                <a:r>
                  <a:rPr lang="en-US" sz="2400" b="0" dirty="0">
                    <a:solidFill>
                      <a:schemeClr val="tx1"/>
                    </a:solidFill>
                  </a:rPr>
                  <a:t> </a:t>
                </a:r>
                <a14:m>
                  <m:oMath xmlns:m="http://schemas.openxmlformats.org/officeDocument/2006/math">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𝜋</m:t>
                        </m:r>
                      </m:e>
                      <m:sub>
                        <m:r>
                          <a:rPr lang="en-US" sz="2400" b="0" i="1" smtClean="0">
                            <a:solidFill>
                              <a:schemeClr val="tx1"/>
                            </a:solidFill>
                            <a:latin typeface="Cambria Math" panose="02040503050406030204" pitchFamily="18" charset="0"/>
                          </a:rPr>
                          <m:t>𝑖</m:t>
                        </m:r>
                      </m:sub>
                    </m:sSub>
                    <m:r>
                      <a:rPr lang="en-US" sz="2400" b="0" i="0" smtClean="0">
                        <a:solidFill>
                          <a:schemeClr val="tx1"/>
                        </a:solidFill>
                        <a:latin typeface="Cambria Math" panose="02040503050406030204" pitchFamily="18" charset="0"/>
                      </a:rPr>
                      <m:t>=</m:t>
                    </m:r>
                    <m:r>
                      <m:rPr>
                        <m:sty m:val="p"/>
                      </m:rPr>
                      <a:rPr lang="en-US" sz="2400" b="0" i="0" smtClean="0">
                        <a:solidFill>
                          <a:schemeClr val="tx1"/>
                        </a:solidFill>
                        <a:latin typeface="Cambria Math" panose="02040503050406030204" pitchFamily="18" charset="0"/>
                      </a:rPr>
                      <m:t>P</m:t>
                    </m:r>
                    <m:d>
                      <m:dPr>
                        <m:ctrlPr>
                          <a:rPr lang="en-US" sz="2400" b="0" i="1" smtClean="0">
                            <a:solidFill>
                              <a:schemeClr val="tx1"/>
                            </a:solidFill>
                            <a:latin typeface="Cambria Math" panose="02040503050406030204" pitchFamily="18" charset="0"/>
                          </a:rPr>
                        </m:ctrlPr>
                      </m:dPr>
                      <m:e>
                        <m:sSub>
                          <m:sSubPr>
                            <m:ctrlPr>
                              <a:rPr lang="en-US" sz="2400" i="1">
                                <a:solidFill>
                                  <a:schemeClr val="tx1"/>
                                </a:solidFill>
                                <a:latin typeface="Cambria Math" panose="02040503050406030204" pitchFamily="18" charset="0"/>
                              </a:rPr>
                            </m:ctrlPr>
                          </m:sSubPr>
                          <m:e>
                            <m:r>
                              <a:rPr lang="en-US" sz="2400" i="1">
                                <a:solidFill>
                                  <a:schemeClr val="tx1"/>
                                </a:solidFill>
                                <a:latin typeface="Cambria Math" panose="02040503050406030204" pitchFamily="18" charset="0"/>
                              </a:rPr>
                              <m:t> </m:t>
                            </m:r>
                            <m:r>
                              <a:rPr lang="en-US" sz="2400" i="1">
                                <a:solidFill>
                                  <a:schemeClr val="tx1"/>
                                </a:solidFill>
                                <a:latin typeface="Cambria Math" panose="02040503050406030204" pitchFamily="18" charset="0"/>
                              </a:rPr>
                              <m:t>𝑇</m:t>
                            </m:r>
                          </m:e>
                          <m:sub>
                            <m:r>
                              <a:rPr lang="en-US" sz="2400" i="1">
                                <a:solidFill>
                                  <a:schemeClr val="tx1"/>
                                </a:solidFill>
                                <a:latin typeface="Cambria Math" panose="02040503050406030204" pitchFamily="18" charset="0"/>
                              </a:rPr>
                              <m:t>𝑖</m:t>
                            </m:r>
                          </m:sub>
                        </m:sSub>
                        <m:r>
                          <a:rPr lang="en-US" sz="2400" b="0" i="1" smtClean="0">
                            <a:solidFill>
                              <a:schemeClr val="tx1"/>
                            </a:solidFill>
                            <a:latin typeface="Cambria Math" panose="02040503050406030204" pitchFamily="18" charset="0"/>
                          </a:rPr>
                          <m:t>≥</m:t>
                        </m:r>
                        <m:r>
                          <a:rPr lang="en-US" sz="2400" b="0" i="1" smtClean="0">
                            <a:solidFill>
                              <a:schemeClr val="tx1"/>
                            </a:solidFill>
                            <a:latin typeface="Cambria Math" panose="02040503050406030204" pitchFamily="18" charset="0"/>
                          </a:rPr>
                          <m:t>𝜏</m:t>
                        </m:r>
                      </m:e>
                    </m:d>
                  </m:oMath>
                </a14:m>
                <a:r>
                  <a:rPr lang="en-US" sz="2400" dirty="0"/>
                  <a:t> </a:t>
                </a:r>
              </a:p>
              <a:p>
                <a:pPr marL="457200" lvl="1" indent="0" algn="ctr">
                  <a:buNone/>
                </a:pPr>
                <a:r>
                  <a:rPr lang="en-US" sz="2400" dirty="0"/>
                  <a:t>and </a:t>
                </a:r>
              </a:p>
              <a:p>
                <a:pPr marL="457200" lvl="1" indent="0" algn="ctr">
                  <a:buNone/>
                </a:pPr>
                <a:br>
                  <a:rPr lang="en-US" sz="1200" i="1" dirty="0">
                    <a:solidFill>
                      <a:schemeClr val="tx1"/>
                    </a:solidFill>
                    <a:latin typeface="Cambria Math" panose="02040503050406030204" pitchFamily="18" charset="0"/>
                  </a:rPr>
                </a:br>
                <a14:m>
                  <m:oMath xmlns:m="http://schemas.openxmlformats.org/officeDocument/2006/math">
                    <m:sSub>
                      <m:sSubPr>
                        <m:ctrlPr>
                          <a:rPr lang="en-US" sz="2400" i="1" smtClean="0">
                            <a:solidFill>
                              <a:schemeClr val="tx1"/>
                            </a:solidFill>
                            <a:latin typeface="Cambria Math" panose="02040503050406030204" pitchFamily="18" charset="0"/>
                          </a:rPr>
                        </m:ctrlPr>
                      </m:sSubPr>
                      <m:e>
                        <m:eqArr>
                          <m:eqArrPr>
                            <m:ctrlPr>
                              <a:rPr lang="en-US" sz="2400" i="1">
                                <a:solidFill>
                                  <a:schemeClr val="tx1"/>
                                </a:solidFill>
                                <a:latin typeface="Cambria Math" panose="02040503050406030204" pitchFamily="18" charset="0"/>
                              </a:rPr>
                            </m:ctrlPr>
                          </m:eqArrPr>
                          <m:e>
                            <m:r>
                              <a:rPr lang="en-US" sz="2400" i="1">
                                <a:solidFill>
                                  <a:schemeClr val="tx1"/>
                                </a:solidFill>
                                <a:latin typeface="Cambria Math" panose="02040503050406030204" pitchFamily="18" charset="0"/>
                              </a:rPr>
                              <m:t> </m:t>
                            </m:r>
                          </m:e>
                          <m:e>
                            <m:r>
                              <a:rPr lang="en-US" sz="2400" i="1">
                                <a:solidFill>
                                  <a:schemeClr val="tx1"/>
                                </a:solidFill>
                                <a:latin typeface="Cambria Math" panose="02040503050406030204" pitchFamily="18" charset="0"/>
                              </a:rPr>
                              <m:t>𝑌</m:t>
                            </m:r>
                          </m:e>
                        </m:eqArr>
                      </m:e>
                      <m:sub>
                        <m:r>
                          <a:rPr lang="en-US" sz="2400" i="1">
                            <a:solidFill>
                              <a:schemeClr val="tx1"/>
                            </a:solidFill>
                            <a:latin typeface="Cambria Math" panose="02040503050406030204" pitchFamily="18" charset="0"/>
                          </a:rPr>
                          <m:t>𝑖</m:t>
                        </m:r>
                      </m:sub>
                    </m:sSub>
                    <m:r>
                      <a:rPr lang="en-US" sz="2400" b="0" i="0" smtClean="0">
                        <a:solidFill>
                          <a:schemeClr val="tx1"/>
                        </a:solidFill>
                        <a:latin typeface="Cambria Math" panose="02040503050406030204" pitchFamily="18" charset="0"/>
                      </a:rPr>
                      <m:t>=</m:t>
                    </m:r>
                    <m:f>
                      <m:fPr>
                        <m:ctrlPr>
                          <a:rPr lang="en-US" sz="2400" i="1">
                            <a:solidFill>
                              <a:schemeClr val="tx1"/>
                            </a:solidFill>
                            <a:latin typeface="Cambria Math" panose="02040503050406030204" pitchFamily="18" charset="0"/>
                          </a:rPr>
                        </m:ctrlPr>
                      </m:fPr>
                      <m:num>
                        <m:sSub>
                          <m:sSubPr>
                            <m:ctrlPr>
                              <a:rPr lang="en-US" sz="2400" i="1">
                                <a:solidFill>
                                  <a:schemeClr val="tx1"/>
                                </a:solidFill>
                                <a:latin typeface="Cambria Math" panose="02040503050406030204" pitchFamily="18" charset="0"/>
                              </a:rPr>
                            </m:ctrlPr>
                          </m:sSubPr>
                          <m:e>
                            <m:r>
                              <a:rPr lang="en-US" sz="2400" i="1">
                                <a:solidFill>
                                  <a:schemeClr val="tx1"/>
                                </a:solidFill>
                                <a:latin typeface="Cambria Math" panose="02040503050406030204" pitchFamily="18" charset="0"/>
                              </a:rPr>
                              <m:t> </m:t>
                            </m:r>
                            <m:r>
                              <a:rPr lang="en-US" sz="2400" i="1">
                                <a:solidFill>
                                  <a:schemeClr val="tx1"/>
                                </a:solidFill>
                                <a:latin typeface="Cambria Math" panose="02040503050406030204" pitchFamily="18" charset="0"/>
                              </a:rPr>
                              <m:t>𝑇</m:t>
                            </m:r>
                          </m:e>
                          <m:sub>
                            <m:r>
                              <a:rPr lang="en-US" sz="2400" i="1">
                                <a:solidFill>
                                  <a:schemeClr val="tx1"/>
                                </a:solidFill>
                                <a:latin typeface="Cambria Math" panose="02040503050406030204" pitchFamily="18" charset="0"/>
                              </a:rPr>
                              <m:t>𝑖</m:t>
                            </m:r>
                          </m:sub>
                        </m:sSub>
                      </m:num>
                      <m:den>
                        <m:r>
                          <a:rPr lang="en-US" sz="2400" i="1">
                            <a:solidFill>
                              <a:schemeClr val="tx1"/>
                            </a:solidFill>
                            <a:latin typeface="Cambria Math" panose="02040503050406030204" pitchFamily="18" charset="0"/>
                          </a:rPr>
                          <m:t>𝜏</m:t>
                        </m:r>
                      </m:den>
                    </m:f>
                  </m:oMath>
                </a14:m>
                <a:r>
                  <a:rPr lang="en-US" sz="2400" dirty="0"/>
                  <a:t> given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 </m:t>
                        </m:r>
                        <m:r>
                          <a:rPr lang="en-US" sz="2400" i="1">
                            <a:latin typeface="Cambria Math" panose="02040503050406030204" pitchFamily="18" charset="0"/>
                          </a:rPr>
                          <m:t>𝑇</m:t>
                        </m:r>
                      </m:e>
                      <m:sub>
                        <m:r>
                          <a:rPr lang="en-US" sz="2400" i="1">
                            <a:latin typeface="Cambria Math" panose="02040503050406030204" pitchFamily="18" charset="0"/>
                          </a:rPr>
                          <m:t>𝑖</m:t>
                        </m:r>
                      </m:sub>
                    </m:sSub>
                    <m:r>
                      <a:rPr lang="en-US" sz="2400">
                        <a:latin typeface="Cambria Math" panose="02040503050406030204" pitchFamily="18" charset="0"/>
                      </a:rPr>
                      <m:t>&lt;</m:t>
                    </m:r>
                    <m:r>
                      <a:rPr lang="en-US" sz="2400" i="1">
                        <a:latin typeface="Cambria Math" panose="02040503050406030204" pitchFamily="18" charset="0"/>
                      </a:rPr>
                      <m:t>𝜏</m:t>
                    </m:r>
                  </m:oMath>
                </a14:m>
                <a:r>
                  <a:rPr lang="en-US" sz="2400" dirty="0"/>
                  <a:t>, </a:t>
                </a:r>
              </a:p>
              <a:p>
                <a:pPr marL="457200" lvl="1" indent="0">
                  <a:buNone/>
                </a:pPr>
                <a:r>
                  <a:rPr lang="en-US" sz="2400" dirty="0"/>
                  <a:t>which we will assume follows a beta</a:t>
                </a:r>
                <a14:m>
                  <m:oMath xmlns:m="http://schemas.openxmlformats.org/officeDocument/2006/math">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𝜇</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𝜈</m:t>
                    </m:r>
                    <m:r>
                      <a:rPr lang="en-US" sz="2400" b="0" i="1" smtClean="0">
                        <a:latin typeface="Cambria Math" panose="02040503050406030204" pitchFamily="18" charset="0"/>
                      </a:rPr>
                      <m:t>,</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𝜇</m:t>
                            </m:r>
                          </m:e>
                          <m:sub>
                            <m:r>
                              <a:rPr lang="en-US" sz="2400" b="0" i="1" smtClean="0">
                                <a:latin typeface="Cambria Math" panose="02040503050406030204" pitchFamily="18" charset="0"/>
                              </a:rPr>
                              <m:t>𝑖</m:t>
                            </m:r>
                          </m:sub>
                        </m:sSub>
                      </m:e>
                    </m:d>
                    <m:r>
                      <a:rPr lang="en-US" sz="2400" b="0" i="1" smtClean="0">
                        <a:latin typeface="Cambria Math" panose="02040503050406030204" pitchFamily="18" charset="0"/>
                      </a:rPr>
                      <m:t>𝜈</m:t>
                    </m:r>
                    <m:r>
                      <a:rPr lang="en-US" sz="2400" b="0" i="1" smtClean="0">
                        <a:latin typeface="Cambria Math" panose="02040503050406030204" pitchFamily="18" charset="0"/>
                      </a:rPr>
                      <m:t>]</m:t>
                    </m:r>
                  </m:oMath>
                </a14:m>
                <a:r>
                  <a:rPr lang="en-US" sz="2400" dirty="0"/>
                  <a:t> distribution with mean,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𝜇</m:t>
                        </m:r>
                      </m:e>
                      <m:sub>
                        <m:r>
                          <a:rPr lang="en-US" sz="2400" i="1">
                            <a:latin typeface="Cambria Math" panose="02040503050406030204" pitchFamily="18" charset="0"/>
                          </a:rPr>
                          <m:t>𝑖</m:t>
                        </m:r>
                      </m:sub>
                    </m:sSub>
                  </m:oMath>
                </a14:m>
                <a:r>
                  <a:rPr lang="en-US" sz="2400" dirty="0"/>
                  <a:t>. </a:t>
                </a:r>
                <a:r>
                  <a:rPr lang="en-US" sz="2400" dirty="0">
                    <a:solidFill>
                      <a:schemeClr val="tx1"/>
                    </a:solidFill>
                  </a:rPr>
                  <a:t> 	</a:t>
                </a:r>
              </a:p>
              <a:p>
                <a:r>
                  <a:rPr lang="en-US" sz="2400" dirty="0">
                    <a:solidFill>
                      <a:schemeClr val="tx1"/>
                    </a:solidFill>
                  </a:rPr>
                  <a:t>In terms of these random variables, </a:t>
                </a:r>
              </a:p>
              <a:p>
                <a:pPr marL="457200" lvl="1" indent="0">
                  <a:buNone/>
                </a:pPr>
                <a14:m>
                  <m:oMathPara xmlns:m="http://schemas.openxmlformats.org/officeDocument/2006/math">
                    <m:oMathParaPr>
                      <m:jc m:val="centerGroup"/>
                    </m:oMathParaPr>
                    <m:oMath xmlns:m="http://schemas.openxmlformats.org/officeDocument/2006/math">
                      <m:func>
                        <m:funcPr>
                          <m:ctrlPr>
                            <a:rPr lang="en-US" sz="2400" i="1" smtClean="0">
                              <a:solidFill>
                                <a:schemeClr val="tx1"/>
                              </a:solidFill>
                              <a:latin typeface="Cambria Math" panose="02040503050406030204" pitchFamily="18" charset="0"/>
                            </a:rPr>
                          </m:ctrlPr>
                        </m:funcPr>
                        <m:fName>
                          <m:r>
                            <m:rPr>
                              <m:sty m:val="p"/>
                            </m:rPr>
                            <a:rPr lang="en-US" sz="2400">
                              <a:solidFill>
                                <a:schemeClr val="tx1"/>
                              </a:solidFill>
                              <a:latin typeface="Cambria Math" panose="02040503050406030204" pitchFamily="18" charset="0"/>
                            </a:rPr>
                            <m:t>min</m:t>
                          </m:r>
                        </m:fName>
                        <m:e>
                          <m:d>
                            <m:dPr>
                              <m:ctrlPr>
                                <a:rPr lang="en-US" sz="2400" i="1">
                                  <a:solidFill>
                                    <a:schemeClr val="tx1"/>
                                  </a:solidFill>
                                  <a:latin typeface="Cambria Math" panose="02040503050406030204" pitchFamily="18" charset="0"/>
                                </a:rPr>
                              </m:ctrlPr>
                            </m:dPr>
                            <m:e>
                              <m:r>
                                <a:rPr lang="en-US" sz="2400" i="1">
                                  <a:solidFill>
                                    <a:schemeClr val="tx1"/>
                                  </a:solidFill>
                                  <a:latin typeface="Cambria Math" panose="02040503050406030204" pitchFamily="18" charset="0"/>
                                </a:rPr>
                                <m:t>𝜏</m:t>
                              </m:r>
                              <m:r>
                                <a:rPr lang="en-US" sz="2400" i="1">
                                  <a:solidFill>
                                    <a:schemeClr val="tx1"/>
                                  </a:solidFill>
                                  <a:latin typeface="Cambria Math" panose="02040503050406030204" pitchFamily="18" charset="0"/>
                                </a:rPr>
                                <m:t>, </m:t>
                              </m:r>
                              <m:sSub>
                                <m:sSubPr>
                                  <m:ctrlPr>
                                    <a:rPr lang="en-US" sz="2400" i="1">
                                      <a:solidFill>
                                        <a:schemeClr val="tx1"/>
                                      </a:solidFill>
                                      <a:latin typeface="Cambria Math" panose="02040503050406030204" pitchFamily="18" charset="0"/>
                                    </a:rPr>
                                  </m:ctrlPr>
                                </m:sSubPr>
                                <m:e>
                                  <m:r>
                                    <a:rPr lang="en-US" sz="2400" i="1">
                                      <a:solidFill>
                                        <a:schemeClr val="tx1"/>
                                      </a:solidFill>
                                      <a:latin typeface="Cambria Math" panose="02040503050406030204" pitchFamily="18" charset="0"/>
                                    </a:rPr>
                                    <m:t> </m:t>
                                  </m:r>
                                  <m:r>
                                    <a:rPr lang="en-US" sz="2400" i="1">
                                      <a:solidFill>
                                        <a:schemeClr val="tx1"/>
                                      </a:solidFill>
                                      <a:latin typeface="Cambria Math" panose="02040503050406030204" pitchFamily="18" charset="0"/>
                                    </a:rPr>
                                    <m:t>𝑇</m:t>
                                  </m:r>
                                </m:e>
                                <m:sub>
                                  <m:r>
                                    <a:rPr lang="en-US" sz="2400" i="1">
                                      <a:solidFill>
                                        <a:schemeClr val="tx1"/>
                                      </a:solidFill>
                                      <a:latin typeface="Cambria Math" panose="02040503050406030204" pitchFamily="18" charset="0"/>
                                    </a:rPr>
                                    <m:t>𝑖</m:t>
                                  </m:r>
                                </m:sub>
                              </m:sSub>
                            </m:e>
                          </m:d>
                        </m:e>
                      </m:func>
                      <m:r>
                        <a:rPr lang="en-US" sz="2400" i="1">
                          <a:solidFill>
                            <a:schemeClr val="tx1"/>
                          </a:solidFill>
                          <a:latin typeface="Cambria Math" panose="02040503050406030204" pitchFamily="18" charset="0"/>
                        </a:rPr>
                        <m:t> </m:t>
                      </m:r>
                      <m:r>
                        <a:rPr lang="en-US" sz="2400" b="0" i="0" smtClean="0">
                          <a:solidFill>
                            <a:schemeClr val="tx1"/>
                          </a:solidFill>
                          <a:latin typeface="Cambria Math" panose="02040503050406030204" pitchFamily="18" charset="0"/>
                        </a:rPr>
                        <m:t>=</m:t>
                      </m:r>
                      <m:r>
                        <a:rPr lang="en-US" sz="2400" i="1" smtClean="0">
                          <a:solidFill>
                            <a:schemeClr val="tx1"/>
                          </a:solidFill>
                          <a:latin typeface="Cambria Math" panose="02040503050406030204" pitchFamily="18" charset="0"/>
                        </a:rPr>
                        <m:t>𝜏</m:t>
                      </m:r>
                      <m:d>
                        <m:dPr>
                          <m:begChr m:val="["/>
                          <m:endChr m:val="]"/>
                          <m:ctrlPr>
                            <a:rPr lang="en-US" sz="2400" i="1" dirty="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𝐵</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 </m:t>
                              </m:r>
                              <m:r>
                                <a:rPr lang="en-US" sz="2400" i="1">
                                  <a:latin typeface="Cambria Math" panose="02040503050406030204" pitchFamily="18" charset="0"/>
                                </a:rPr>
                                <m:t>𝑌</m:t>
                              </m:r>
                            </m:e>
                            <m:sub>
                              <m:r>
                                <a:rPr lang="en-US" sz="2400" i="1">
                                  <a:latin typeface="Cambria Math" panose="02040503050406030204" pitchFamily="18" charset="0"/>
                                </a:rPr>
                                <m:t>𝑖</m:t>
                              </m:r>
                            </m:sub>
                          </m:sSub>
                          <m:d>
                            <m:dPr>
                              <m:ctrlPr>
                                <a:rPr lang="en-US" sz="2400" i="1">
                                  <a:latin typeface="Cambria Math" panose="02040503050406030204" pitchFamily="18" charset="0"/>
                                </a:rPr>
                              </m:ctrlPr>
                            </m:dPr>
                            <m:e>
                              <m:r>
                                <a:rPr lang="en-US" sz="2400" i="1">
                                  <a:latin typeface="Cambria Math" panose="02040503050406030204" pitchFamily="18" charset="0"/>
                                </a:rPr>
                                <m:t>1−</m:t>
                              </m:r>
                              <m:sSub>
                                <m:sSubPr>
                                  <m:ctrlPr>
                                    <a:rPr lang="en-US" sz="2400" i="1">
                                      <a:latin typeface="Cambria Math" panose="02040503050406030204" pitchFamily="18" charset="0"/>
                                    </a:rPr>
                                  </m:ctrlPr>
                                </m:sSubPr>
                                <m:e>
                                  <m:r>
                                    <a:rPr lang="en-US" sz="2400" i="1">
                                      <a:latin typeface="Cambria Math" panose="02040503050406030204" pitchFamily="18" charset="0"/>
                                    </a:rPr>
                                    <m:t>𝐵</m:t>
                                  </m:r>
                                </m:e>
                                <m:sub>
                                  <m:r>
                                    <a:rPr lang="en-US" sz="2400" i="1">
                                      <a:latin typeface="Cambria Math" panose="02040503050406030204" pitchFamily="18" charset="0"/>
                                    </a:rPr>
                                    <m:t>𝑖</m:t>
                                  </m:r>
                                </m:sub>
                              </m:sSub>
                            </m:e>
                          </m:d>
                        </m:e>
                      </m:d>
                    </m:oMath>
                  </m:oMathPara>
                </a14:m>
                <a:endParaRPr lang="en-US" sz="2400" dirty="0"/>
              </a:p>
              <a:p>
                <a:r>
                  <a:rPr lang="en-US" sz="2400" dirty="0"/>
                  <a:t>Suggests modeling of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𝐵</m:t>
                        </m:r>
                      </m:e>
                      <m:sub>
                        <m:r>
                          <a:rPr lang="en-US" sz="2400" b="0" i="1" smtClean="0">
                            <a:latin typeface="Cambria Math" panose="02040503050406030204" pitchFamily="18" charset="0"/>
                          </a:rPr>
                          <m:t>𝑖</m:t>
                        </m:r>
                      </m:sub>
                    </m:sSub>
                  </m:oMath>
                </a14:m>
                <a:r>
                  <a:rPr lang="en-US" sz="2400" dirty="0"/>
                  <a:t> and</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 </m:t>
                        </m:r>
                        <m:r>
                          <a:rPr lang="en-US" sz="2400" i="1" smtClean="0">
                            <a:latin typeface="Cambria Math" panose="02040503050406030204" pitchFamily="18" charset="0"/>
                          </a:rPr>
                          <m:t>𝑌</m:t>
                        </m:r>
                      </m:e>
                      <m:sub>
                        <m:r>
                          <a:rPr lang="en-US" sz="2400" i="1">
                            <a:latin typeface="Cambria Math" panose="02040503050406030204" pitchFamily="18" charset="0"/>
                          </a:rPr>
                          <m:t>𝑖</m:t>
                        </m:r>
                      </m:sub>
                    </m:sSub>
                  </m:oMath>
                </a14:m>
                <a:r>
                  <a:rPr lang="en-US" sz="2400" dirty="0"/>
                  <a:t> as alternative to </a:t>
                </a:r>
                <a14:m>
                  <m:oMath xmlns:m="http://schemas.openxmlformats.org/officeDocument/2006/math">
                    <m:r>
                      <a:rPr lang="en-US" sz="2400" i="1" smtClean="0">
                        <a:solidFill>
                          <a:schemeClr val="tx1"/>
                        </a:solidFill>
                        <a:latin typeface="Cambria Math" panose="02040503050406030204" pitchFamily="18" charset="0"/>
                      </a:rPr>
                      <m:t>𝜏</m:t>
                    </m:r>
                  </m:oMath>
                </a14:m>
                <a:r>
                  <a:rPr lang="en-US" sz="2400" dirty="0">
                    <a:solidFill>
                      <a:schemeClr val="tx1"/>
                    </a:solidFill>
                  </a:rPr>
                  <a:t>-RMST mode</a:t>
                </a:r>
                <a:r>
                  <a:rPr lang="en-US" sz="2800" dirty="0">
                    <a:solidFill>
                      <a:schemeClr val="tx1"/>
                    </a:solidFill>
                  </a:rPr>
                  <a:t>l </a:t>
                </a:r>
                <a:endParaRPr lang="en-US" sz="2800" dirty="0"/>
              </a:p>
            </p:txBody>
          </p:sp>
        </mc:Choice>
        <mc:Fallback>
          <p:sp>
            <p:nvSpPr>
              <p:cNvPr id="3" name="Content Placeholder 2">
                <a:extLst>
                  <a:ext uri="{FF2B5EF4-FFF2-40B4-BE49-F238E27FC236}">
                    <a16:creationId xmlns:a16="http://schemas.microsoft.com/office/drawing/2014/main" id="{228C21C0-AFA2-5932-B338-27C104123238}"/>
                  </a:ext>
                </a:extLst>
              </p:cNvPr>
              <p:cNvSpPr>
                <a:spLocks noGrp="1" noRot="1" noChangeAspect="1" noMove="1" noResize="1" noEditPoints="1" noAdjustHandles="1" noChangeArrowheads="1" noChangeShapeType="1" noTextEdit="1"/>
              </p:cNvSpPr>
              <p:nvPr>
                <p:ph idx="1"/>
              </p:nvPr>
            </p:nvSpPr>
            <p:spPr>
              <a:xfrm>
                <a:off x="190500" y="1447800"/>
                <a:ext cx="6477000" cy="4648200"/>
              </a:xfrm>
              <a:blipFill>
                <a:blip r:embed="rId3"/>
                <a:stretch>
                  <a:fillRect l="-659" t="-1050" r="-2446" b="-64173"/>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906E5B6A-0308-29B5-6BD2-02B412E345E5}"/>
              </a:ext>
            </a:extLst>
          </p:cNvPr>
          <p:cNvSpPr>
            <a:spLocks noGrp="1"/>
          </p:cNvSpPr>
          <p:nvPr>
            <p:ph type="sldNum" sz="quarter" idx="12"/>
          </p:nvPr>
        </p:nvSpPr>
        <p:spPr/>
        <p:txBody>
          <a:bodyPr/>
          <a:lstStyle/>
          <a:p>
            <a:fld id="{A54AE71F-0975-46E6-AD98-F92A684CFC99}" type="slidenum">
              <a:rPr lang="en-US" altLang="en-US" smtClean="0"/>
              <a:pPr/>
              <a:t>14</a:t>
            </a:fld>
            <a:endParaRPr lang="en-US" altLang="en-US" dirty="0"/>
          </a:p>
        </p:txBody>
      </p:sp>
    </p:spTree>
    <p:extLst>
      <p:ext uri="{BB962C8B-B14F-4D97-AF65-F5344CB8AC3E}">
        <p14:creationId xmlns:p14="http://schemas.microsoft.com/office/powerpoint/2010/main" val="3266136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A3021F3A-E751-23F3-D06A-FE6207E5B0D6}"/>
                  </a:ext>
                </a:extLst>
              </p:cNvPr>
              <p:cNvSpPr>
                <a:spLocks noGrp="1"/>
              </p:cNvSpPr>
              <p:nvPr>
                <p:ph type="title"/>
              </p:nvPr>
            </p:nvSpPr>
            <p:spPr/>
            <p:txBody>
              <a:bodyPr/>
              <a:lstStyle/>
              <a:p>
                <a:r>
                  <a:rPr lang="en-US" dirty="0"/>
                  <a:t>Components of </a:t>
                </a:r>
                <a14:m>
                  <m:oMath xmlns:m="http://schemas.openxmlformats.org/officeDocument/2006/math">
                    <m:r>
                      <a:rPr lang="en-US" sz="3200" i="1" smtClean="0">
                        <a:solidFill>
                          <a:srgbClr val="FFFF00"/>
                        </a:solidFill>
                        <a:latin typeface="Cambria Math" panose="02040503050406030204" pitchFamily="18" charset="0"/>
                      </a:rPr>
                      <m:t>𝜏</m:t>
                    </m:r>
                  </m:oMath>
                </a14:m>
                <a:r>
                  <a:rPr lang="en-US" sz="3200" dirty="0">
                    <a:solidFill>
                      <a:srgbClr val="FFFF00"/>
                    </a:solidFill>
                  </a:rPr>
                  <a:t>-IBR Model</a:t>
                </a:r>
                <a:endParaRPr lang="en-US" dirty="0"/>
              </a:p>
            </p:txBody>
          </p:sp>
        </mc:Choice>
        <mc:Fallback xmlns="">
          <p:sp>
            <p:nvSpPr>
              <p:cNvPr id="2" name="Title 1">
                <a:extLst>
                  <a:ext uri="{FF2B5EF4-FFF2-40B4-BE49-F238E27FC236}">
                    <a16:creationId xmlns:a16="http://schemas.microsoft.com/office/drawing/2014/main" id="{A3021F3A-E751-23F3-D06A-FE6207E5B0D6}"/>
                  </a:ext>
                </a:extLst>
              </p:cNvPr>
              <p:cNvSpPr>
                <a:spLocks noGrp="1" noRot="1" noChangeAspect="1" noMove="1" noResize="1" noEditPoints="1" noAdjustHandles="1" noChangeArrowheads="1" noChangeShapeType="1" noTextEdit="1"/>
              </p:cNvSpPr>
              <p:nvPr>
                <p:ph type="title"/>
              </p:nvPr>
            </p:nvSpPr>
            <p:spPr>
              <a:blipFill>
                <a:blip r:embed="rId2"/>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BF7F5A3B-738E-408D-274B-E8027A8786BD}"/>
                  </a:ext>
                </a:extLst>
              </p:cNvPr>
              <p:cNvSpPr>
                <a:spLocks noGrp="1"/>
              </p:cNvSpPr>
              <p:nvPr>
                <p:ph idx="1"/>
              </p:nvPr>
            </p:nvSpPr>
            <p:spPr/>
            <p:txBody>
              <a:bodyPr>
                <a:normAutofit fontScale="92500" lnSpcReduction="20000"/>
              </a:bodyPr>
              <a:lstStyle/>
              <a:p>
                <a:r>
                  <a:rPr lang="en-US" sz="2400" dirty="0"/>
                  <a:t>Logistic regression model for </a:t>
                </a:r>
                <a14:m>
                  <m:oMath xmlns:m="http://schemas.openxmlformats.org/officeDocument/2006/math">
                    <m:sSub>
                      <m:sSubPr>
                        <m:ctrlPr>
                          <a:rPr lang="en-US" sz="2400" b="0" i="1" smtClean="0">
                            <a:solidFill>
                              <a:srgbClr val="FFFF00"/>
                            </a:solidFill>
                            <a:latin typeface="Cambria Math" panose="02040503050406030204" pitchFamily="18" charset="0"/>
                          </a:rPr>
                        </m:ctrlPr>
                      </m:sSubPr>
                      <m:e>
                        <m:r>
                          <a:rPr lang="en-US" sz="2400" b="0" i="1" smtClean="0">
                            <a:solidFill>
                              <a:srgbClr val="FFFF00"/>
                            </a:solidFill>
                            <a:latin typeface="Cambria Math" panose="02040503050406030204" pitchFamily="18" charset="0"/>
                          </a:rPr>
                          <m:t>𝐵</m:t>
                        </m:r>
                      </m:e>
                      <m:sub>
                        <m:r>
                          <a:rPr lang="en-US" sz="2400" b="0" i="1" smtClean="0">
                            <a:solidFill>
                              <a:srgbClr val="FFFF00"/>
                            </a:solidFill>
                            <a:latin typeface="Cambria Math" panose="02040503050406030204" pitchFamily="18" charset="0"/>
                          </a:rPr>
                          <m:t>𝑖</m:t>
                        </m:r>
                      </m:sub>
                    </m:sSub>
                  </m:oMath>
                </a14:m>
                <a:r>
                  <a:rPr lang="en-US" sz="2400" dirty="0">
                    <a:solidFill>
                      <a:srgbClr val="FFFF00"/>
                    </a:solidFill>
                  </a:rPr>
                  <a:t>= </a:t>
                </a:r>
                <a14:m>
                  <m:oMath xmlns:m="http://schemas.openxmlformats.org/officeDocument/2006/math">
                    <m:r>
                      <a:rPr lang="en-US" sz="2400" i="1">
                        <a:solidFill>
                          <a:srgbClr val="FFFF00"/>
                        </a:solidFill>
                        <a:latin typeface="Cambria Math" panose="02040503050406030204" pitchFamily="18" charset="0"/>
                      </a:rPr>
                      <m:t>𝐼</m:t>
                    </m:r>
                    <m:d>
                      <m:dPr>
                        <m:ctrlPr>
                          <a:rPr lang="en-US" sz="2400" i="1">
                            <a:solidFill>
                              <a:srgbClr val="FFFF00"/>
                            </a:solidFill>
                            <a:latin typeface="Cambria Math" panose="02040503050406030204" pitchFamily="18" charset="0"/>
                          </a:rPr>
                        </m:ctrlPr>
                      </m:dPr>
                      <m:e>
                        <m:sSub>
                          <m:sSubPr>
                            <m:ctrlPr>
                              <a:rPr lang="en-US" sz="2400" i="1">
                                <a:solidFill>
                                  <a:srgbClr val="FFFF00"/>
                                </a:solidFill>
                                <a:latin typeface="Cambria Math" panose="02040503050406030204" pitchFamily="18" charset="0"/>
                              </a:rPr>
                            </m:ctrlPr>
                          </m:sSubPr>
                          <m:e>
                            <m:r>
                              <a:rPr lang="en-US" sz="2400" i="1">
                                <a:solidFill>
                                  <a:srgbClr val="FFFF00"/>
                                </a:solidFill>
                                <a:latin typeface="Cambria Math" panose="02040503050406030204" pitchFamily="18" charset="0"/>
                              </a:rPr>
                              <m:t>𝑇</m:t>
                            </m:r>
                          </m:e>
                          <m:sub>
                            <m:r>
                              <a:rPr lang="en-US" sz="2400" i="1">
                                <a:solidFill>
                                  <a:srgbClr val="FFFF00"/>
                                </a:solidFill>
                                <a:latin typeface="Cambria Math" panose="02040503050406030204" pitchFamily="18" charset="0"/>
                              </a:rPr>
                              <m:t>𝑖</m:t>
                            </m:r>
                          </m:sub>
                        </m:sSub>
                        <m:r>
                          <a:rPr lang="en-US" sz="2400" i="1">
                            <a:solidFill>
                              <a:srgbClr val="FFFF00"/>
                            </a:solidFill>
                            <a:latin typeface="Cambria Math" panose="02040503050406030204" pitchFamily="18" charset="0"/>
                          </a:rPr>
                          <m:t>≥</m:t>
                        </m:r>
                        <m:r>
                          <a:rPr lang="en-US" sz="2400" i="1">
                            <a:solidFill>
                              <a:srgbClr val="FFFF00"/>
                            </a:solidFill>
                            <a:latin typeface="Cambria Math" panose="02040503050406030204" pitchFamily="18" charset="0"/>
                          </a:rPr>
                          <m:t>𝜏</m:t>
                        </m:r>
                      </m:e>
                    </m:d>
                    <m:r>
                      <a:rPr lang="en-US" sz="2400" i="1">
                        <a:latin typeface="Cambria Math" panose="02040503050406030204" pitchFamily="18" charset="0"/>
                      </a:rPr>
                      <m:t> </m:t>
                    </m:r>
                  </m:oMath>
                </a14:m>
                <a:r>
                  <a:rPr lang="en-US" sz="2400" dirty="0"/>
                  <a:t>:</a:t>
                </a:r>
              </a:p>
              <a:p>
                <a:pPr marL="0" indent="0">
                  <a:buNone/>
                </a:pPr>
                <a14:m>
                  <m:oMathPara xmlns:m="http://schemas.openxmlformats.org/officeDocument/2006/math">
                    <m:oMathParaPr>
                      <m:jc m:val="centerGroup"/>
                    </m:oMathParaPr>
                    <m:oMath xmlns:m="http://schemas.openxmlformats.org/officeDocument/2006/math">
                      <m:func>
                        <m:funcPr>
                          <m:ctrlPr>
                            <a:rPr lang="en-US" sz="2400" b="0" i="1" smtClean="0">
                              <a:latin typeface="Cambria Math" panose="02040503050406030204" pitchFamily="18" charset="0"/>
                            </a:rPr>
                          </m:ctrlPr>
                        </m:funcPr>
                        <m:fName>
                          <m:r>
                            <m:rPr>
                              <m:sty m:val="p"/>
                            </m:rPr>
                            <a:rPr lang="en-US" sz="2400" b="0" i="0" smtClean="0">
                              <a:latin typeface="Cambria Math" panose="02040503050406030204" pitchFamily="18" charset="0"/>
                            </a:rPr>
                            <m:t>log</m:t>
                          </m:r>
                        </m:fName>
                        <m:e>
                          <m:d>
                            <m:dPr>
                              <m:ctrlPr>
                                <a:rPr lang="en-US" sz="2400" b="0" i="1" smtClean="0">
                                  <a:latin typeface="Cambria Math" panose="02040503050406030204" pitchFamily="18" charset="0"/>
                                </a:rPr>
                              </m:ctrlPr>
                            </m:dPr>
                            <m:e>
                              <m:f>
                                <m:fPr>
                                  <m:ctrlPr>
                                    <a:rPr lang="en-US" sz="2400" b="0" i="1" smtClean="0">
                                      <a:latin typeface="Cambria Math" panose="02040503050406030204" pitchFamily="18" charset="0"/>
                                    </a:rPr>
                                  </m:ctrlPr>
                                </m:fPr>
                                <m:num>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𝜋</m:t>
                                      </m:r>
                                    </m:e>
                                    <m:sub>
                                      <m:r>
                                        <a:rPr lang="en-US" sz="2400" b="0" i="1" smtClean="0">
                                          <a:latin typeface="Cambria Math" panose="02040503050406030204" pitchFamily="18" charset="0"/>
                                        </a:rPr>
                                        <m:t>𝑖</m:t>
                                      </m:r>
                                    </m:sub>
                                  </m:sSub>
                                </m:num>
                                <m:den>
                                  <m:r>
                                    <a:rPr lang="en-US" sz="2400" b="0" i="1" smtClean="0">
                                      <a:latin typeface="Cambria Math" panose="02040503050406030204" pitchFamily="18" charset="0"/>
                                    </a:rPr>
                                    <m:t>1−</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𝜋</m:t>
                                      </m:r>
                                    </m:e>
                                    <m:sub>
                                      <m:r>
                                        <a:rPr lang="en-US" sz="2400" b="0" i="1" smtClean="0">
                                          <a:latin typeface="Cambria Math" panose="02040503050406030204" pitchFamily="18" charset="0"/>
                                        </a:rPr>
                                        <m:t>𝑖</m:t>
                                      </m:r>
                                    </m:sub>
                                  </m:sSub>
                                </m:den>
                              </m:f>
                            </m:e>
                          </m:d>
                        </m:e>
                      </m:func>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0</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1</m:t>
                          </m:r>
                        </m:sub>
                      </m:s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𝑍</m:t>
                          </m:r>
                        </m:e>
                        <m:sub>
                          <m:r>
                            <a:rPr lang="en-US" sz="2400" b="0" i="1" smtClean="0">
                              <a:latin typeface="Cambria Math" panose="02040503050406030204" pitchFamily="18" charset="0"/>
                            </a:rPr>
                            <m:t>𝜋</m:t>
                          </m:r>
                          <m:r>
                            <a:rPr lang="en-US" sz="2400" b="0" i="1" smtClean="0">
                              <a:latin typeface="Cambria Math" panose="02040503050406030204" pitchFamily="18" charset="0"/>
                            </a:rPr>
                            <m:t>1</m:t>
                          </m:r>
                          <m:r>
                            <a:rPr lang="en-US" sz="2400" b="0" i="1" smtClean="0">
                              <a:latin typeface="Cambria Math" panose="02040503050406030204" pitchFamily="18" charset="0"/>
                            </a:rPr>
                            <m:t>𝑖</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𝑝</m:t>
                              </m:r>
                            </m:e>
                            <m:sub>
                              <m:r>
                                <a:rPr lang="en-US" sz="2400" b="0" i="1" smtClean="0">
                                  <a:latin typeface="Cambria Math" panose="02040503050406030204" pitchFamily="18" charset="0"/>
                                </a:rPr>
                                <m:t>1</m:t>
                              </m:r>
                            </m:sub>
                          </m:sSub>
                        </m:sub>
                      </m:sSub>
                      <m:sSub>
                        <m:sSubPr>
                          <m:ctrlPr>
                            <a:rPr lang="en-US" sz="2400" i="1">
                              <a:latin typeface="Cambria Math" panose="02040503050406030204" pitchFamily="18" charset="0"/>
                            </a:rPr>
                          </m:ctrlPr>
                        </m:sSubPr>
                        <m:e>
                          <m:r>
                            <a:rPr lang="en-US" sz="2400" i="1">
                              <a:latin typeface="Cambria Math" panose="02040503050406030204" pitchFamily="18" charset="0"/>
                            </a:rPr>
                            <m:t>𝑍</m:t>
                          </m:r>
                        </m:e>
                        <m:sub>
                          <m:r>
                            <a:rPr lang="en-US" sz="2400" i="1">
                              <a:latin typeface="Cambria Math" panose="02040503050406030204" pitchFamily="18" charset="0"/>
                            </a:rPr>
                            <m:t>𝜋</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𝑝</m:t>
                              </m:r>
                            </m:e>
                            <m:sub>
                              <m:r>
                                <a:rPr lang="en-US" sz="2400" b="0" i="1" smtClean="0">
                                  <a:latin typeface="Cambria Math" panose="02040503050406030204" pitchFamily="18" charset="0"/>
                                </a:rPr>
                                <m:t>1</m:t>
                              </m:r>
                            </m:sub>
                          </m:sSub>
                          <m:r>
                            <a:rPr lang="en-US" sz="2400" i="1">
                              <a:latin typeface="Cambria Math" panose="02040503050406030204" pitchFamily="18" charset="0"/>
                            </a:rPr>
                            <m:t>𝑖</m:t>
                          </m:r>
                        </m:sub>
                      </m:sSub>
                    </m:oMath>
                  </m:oMathPara>
                </a14:m>
                <a:endParaRPr lang="en-US" sz="2400" dirty="0"/>
              </a:p>
              <a:p>
                <a:pPr marL="0" indent="0">
                  <a:buNone/>
                </a:pPr>
                <a:r>
                  <a:rPr lang="en-US" sz="2400" dirty="0">
                    <a:solidFill>
                      <a:srgbClr val="FFFF00"/>
                    </a:solidFill>
                  </a:rPr>
                  <a:t>What individuals tend to be event-free during follow-up?</a:t>
                </a:r>
              </a:p>
              <a:p>
                <a:r>
                  <a:rPr lang="en-US" sz="2400" dirty="0"/>
                  <a:t>Beta regression model for </a:t>
                </a:r>
                <a14:m>
                  <m:oMath xmlns:m="http://schemas.openxmlformats.org/officeDocument/2006/math">
                    <m:sSub>
                      <m:sSubPr>
                        <m:ctrlPr>
                          <a:rPr lang="en-US" sz="2400" b="0" i="1" smtClean="0">
                            <a:solidFill>
                              <a:srgbClr val="FFFF00"/>
                            </a:solidFill>
                            <a:latin typeface="Cambria Math" panose="02040503050406030204" pitchFamily="18" charset="0"/>
                          </a:rPr>
                        </m:ctrlPr>
                      </m:sSubPr>
                      <m:e>
                        <m:r>
                          <a:rPr lang="en-US" sz="2400" b="0" i="1" smtClean="0">
                            <a:solidFill>
                              <a:srgbClr val="FFFF00"/>
                            </a:solidFill>
                            <a:latin typeface="Cambria Math" panose="02040503050406030204" pitchFamily="18" charset="0"/>
                          </a:rPr>
                          <m:t>𝑌</m:t>
                        </m:r>
                      </m:e>
                      <m:sub>
                        <m:r>
                          <a:rPr lang="en-US" sz="2400" b="0" i="1" smtClean="0">
                            <a:solidFill>
                              <a:srgbClr val="FFFF00"/>
                            </a:solidFill>
                            <a:latin typeface="Cambria Math" panose="02040503050406030204" pitchFamily="18" charset="0"/>
                          </a:rPr>
                          <m:t>𝑖</m:t>
                        </m:r>
                      </m:sub>
                    </m:sSub>
                    <m:r>
                      <a:rPr lang="en-US" sz="2400">
                        <a:solidFill>
                          <a:srgbClr val="FFFF00"/>
                        </a:solidFill>
                        <a:latin typeface="Cambria Math" panose="02040503050406030204" pitchFamily="18" charset="0"/>
                      </a:rPr>
                      <m:t>=</m:t>
                    </m:r>
                    <m:f>
                      <m:fPr>
                        <m:ctrlPr>
                          <a:rPr lang="en-US" sz="2400" i="1">
                            <a:solidFill>
                              <a:srgbClr val="FFFF00"/>
                            </a:solidFill>
                            <a:latin typeface="Cambria Math" panose="02040503050406030204" pitchFamily="18" charset="0"/>
                          </a:rPr>
                        </m:ctrlPr>
                      </m:fPr>
                      <m:num>
                        <m:sSub>
                          <m:sSubPr>
                            <m:ctrlPr>
                              <a:rPr lang="en-US" sz="2400" i="1">
                                <a:solidFill>
                                  <a:srgbClr val="FFFF00"/>
                                </a:solidFill>
                                <a:latin typeface="Cambria Math" panose="02040503050406030204" pitchFamily="18" charset="0"/>
                              </a:rPr>
                            </m:ctrlPr>
                          </m:sSubPr>
                          <m:e>
                            <m:r>
                              <a:rPr lang="en-US" sz="2400" i="1">
                                <a:solidFill>
                                  <a:srgbClr val="FFFF00"/>
                                </a:solidFill>
                                <a:latin typeface="Cambria Math" panose="02040503050406030204" pitchFamily="18" charset="0"/>
                              </a:rPr>
                              <m:t> </m:t>
                            </m:r>
                            <m:r>
                              <a:rPr lang="en-US" sz="2400" i="1">
                                <a:solidFill>
                                  <a:srgbClr val="FFFF00"/>
                                </a:solidFill>
                                <a:latin typeface="Cambria Math" panose="02040503050406030204" pitchFamily="18" charset="0"/>
                              </a:rPr>
                              <m:t>𝑇</m:t>
                            </m:r>
                          </m:e>
                          <m:sub>
                            <m:r>
                              <a:rPr lang="en-US" sz="2400" i="1">
                                <a:solidFill>
                                  <a:srgbClr val="FFFF00"/>
                                </a:solidFill>
                                <a:latin typeface="Cambria Math" panose="02040503050406030204" pitchFamily="18" charset="0"/>
                              </a:rPr>
                              <m:t>𝑖</m:t>
                            </m:r>
                          </m:sub>
                        </m:sSub>
                      </m:num>
                      <m:den>
                        <m:r>
                          <a:rPr lang="en-US" sz="2400" i="1">
                            <a:solidFill>
                              <a:srgbClr val="FFFF00"/>
                            </a:solidFill>
                            <a:latin typeface="Cambria Math" panose="02040503050406030204" pitchFamily="18" charset="0"/>
                          </a:rPr>
                          <m:t>𝜏</m:t>
                        </m:r>
                      </m:den>
                    </m:f>
                    <m:r>
                      <m:rPr>
                        <m:nor/>
                      </m:rPr>
                      <a:rPr lang="en-US" sz="2400" dirty="0">
                        <a:solidFill>
                          <a:srgbClr val="FFFF00"/>
                        </a:solidFill>
                      </a:rPr>
                      <m:t> </m:t>
                    </m:r>
                    <m:r>
                      <m:rPr>
                        <m:nor/>
                      </m:rPr>
                      <a:rPr lang="en-US" sz="2400" dirty="0">
                        <a:solidFill>
                          <a:srgbClr val="FFFF00"/>
                        </a:solidFill>
                      </a:rPr>
                      <m:t>given</m:t>
                    </m:r>
                    <m:r>
                      <m:rPr>
                        <m:nor/>
                      </m:rPr>
                      <a:rPr lang="en-US" sz="2400" dirty="0">
                        <a:solidFill>
                          <a:srgbClr val="FFFF00"/>
                        </a:solidFill>
                      </a:rPr>
                      <m:t> </m:t>
                    </m:r>
                    <m:sSub>
                      <m:sSubPr>
                        <m:ctrlPr>
                          <a:rPr lang="en-US" sz="2400" i="1">
                            <a:solidFill>
                              <a:srgbClr val="FFFF00"/>
                            </a:solidFill>
                            <a:latin typeface="Cambria Math" panose="02040503050406030204" pitchFamily="18" charset="0"/>
                          </a:rPr>
                        </m:ctrlPr>
                      </m:sSubPr>
                      <m:e>
                        <m:r>
                          <a:rPr lang="en-US" sz="2400" i="1">
                            <a:solidFill>
                              <a:srgbClr val="FFFF00"/>
                            </a:solidFill>
                            <a:latin typeface="Cambria Math" panose="02040503050406030204" pitchFamily="18" charset="0"/>
                          </a:rPr>
                          <m:t> </m:t>
                        </m:r>
                        <m:r>
                          <a:rPr lang="en-US" sz="2400" i="1">
                            <a:solidFill>
                              <a:srgbClr val="FFFF00"/>
                            </a:solidFill>
                            <a:latin typeface="Cambria Math" panose="02040503050406030204" pitchFamily="18" charset="0"/>
                          </a:rPr>
                          <m:t>𝑇</m:t>
                        </m:r>
                      </m:e>
                      <m:sub>
                        <m:r>
                          <a:rPr lang="en-US" sz="2400" i="1">
                            <a:solidFill>
                              <a:srgbClr val="FFFF00"/>
                            </a:solidFill>
                            <a:latin typeface="Cambria Math" panose="02040503050406030204" pitchFamily="18" charset="0"/>
                          </a:rPr>
                          <m:t>𝑖</m:t>
                        </m:r>
                      </m:sub>
                    </m:sSub>
                    <m:r>
                      <a:rPr lang="en-US" sz="2400">
                        <a:solidFill>
                          <a:srgbClr val="FFFF00"/>
                        </a:solidFill>
                        <a:latin typeface="Cambria Math" panose="02040503050406030204" pitchFamily="18" charset="0"/>
                      </a:rPr>
                      <m:t>&lt;</m:t>
                    </m:r>
                    <m:r>
                      <a:rPr lang="en-US" sz="2400" i="1">
                        <a:solidFill>
                          <a:srgbClr val="FFFF00"/>
                        </a:solidFill>
                        <a:latin typeface="Cambria Math" panose="02040503050406030204" pitchFamily="18" charset="0"/>
                      </a:rPr>
                      <m:t>𝜏</m:t>
                    </m:r>
                  </m:oMath>
                </a14:m>
                <a:r>
                  <a:rPr lang="en-US" sz="2400" dirty="0"/>
                  <a:t>:</a:t>
                </a:r>
              </a:p>
              <a:p>
                <a:pPr marL="0" indent="0">
                  <a:buNone/>
                </a:pPr>
                <a14:m>
                  <m:oMathPara xmlns:m="http://schemas.openxmlformats.org/officeDocument/2006/math">
                    <m:oMathParaPr>
                      <m:jc m:val="centerGroup"/>
                    </m:oMathParaPr>
                    <m:oMath xmlns:m="http://schemas.openxmlformats.org/officeDocument/2006/math">
                      <m:func>
                        <m:funcPr>
                          <m:ctrlPr>
                            <a:rPr lang="en-US" sz="2400" b="0" i="1" smtClean="0">
                              <a:latin typeface="Cambria Math" panose="02040503050406030204" pitchFamily="18" charset="0"/>
                            </a:rPr>
                          </m:ctrlPr>
                        </m:funcPr>
                        <m:fName>
                          <m:r>
                            <m:rPr>
                              <m:sty m:val="p"/>
                            </m:rPr>
                            <a:rPr lang="en-US" sz="2400" b="0" i="0" smtClean="0">
                              <a:latin typeface="Cambria Math" panose="02040503050406030204" pitchFamily="18" charset="0"/>
                            </a:rPr>
                            <m:t>log</m:t>
                          </m:r>
                        </m:fName>
                        <m:e>
                          <m:d>
                            <m:dPr>
                              <m:ctrlPr>
                                <a:rPr lang="en-US" sz="2400" b="0" i="1" smtClean="0">
                                  <a:latin typeface="Cambria Math" panose="02040503050406030204" pitchFamily="18" charset="0"/>
                                </a:rPr>
                              </m:ctrlPr>
                            </m:dPr>
                            <m:e>
                              <m:f>
                                <m:fPr>
                                  <m:ctrlPr>
                                    <a:rPr lang="en-US" sz="2400" b="0" i="1" smtClean="0">
                                      <a:latin typeface="Cambria Math" panose="02040503050406030204" pitchFamily="18" charset="0"/>
                                    </a:rPr>
                                  </m:ctrlPr>
                                </m:fPr>
                                <m:num>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𝜇</m:t>
                                      </m:r>
                                    </m:e>
                                    <m:sub>
                                      <m:r>
                                        <a:rPr lang="en-US" sz="2400" b="0" i="1" smtClean="0">
                                          <a:latin typeface="Cambria Math" panose="02040503050406030204" pitchFamily="18" charset="0"/>
                                        </a:rPr>
                                        <m:t>𝑖</m:t>
                                      </m:r>
                                    </m:sub>
                                  </m:sSub>
                                </m:num>
                                <m:den>
                                  <m:r>
                                    <a:rPr lang="en-US" sz="2400" b="0" i="1" smtClean="0">
                                      <a:latin typeface="Cambria Math" panose="02040503050406030204" pitchFamily="18" charset="0"/>
                                    </a:rPr>
                                    <m:t>1−</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𝜇</m:t>
                                      </m:r>
                                    </m:e>
                                    <m:sub>
                                      <m:r>
                                        <a:rPr lang="en-US" sz="2400" b="0" i="1" smtClean="0">
                                          <a:latin typeface="Cambria Math" panose="02040503050406030204" pitchFamily="18" charset="0"/>
                                        </a:rPr>
                                        <m:t>𝑖</m:t>
                                      </m:r>
                                    </m:sub>
                                  </m:sSub>
                                </m:den>
                              </m:f>
                            </m:e>
                          </m:d>
                        </m:e>
                      </m:func>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𝛼</m:t>
                          </m:r>
                        </m:e>
                        <m:sub>
                          <m:r>
                            <a:rPr lang="en-US" sz="2400" b="0" i="1" smtClean="0">
                              <a:latin typeface="Cambria Math" panose="02040503050406030204" pitchFamily="18" charset="0"/>
                            </a:rPr>
                            <m:t>0</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i="1">
                              <a:latin typeface="Cambria Math" panose="02040503050406030204" pitchFamily="18" charset="0"/>
                            </a:rPr>
                            <m:t>𝛼</m:t>
                          </m:r>
                        </m:e>
                        <m:sub>
                          <m:r>
                            <a:rPr lang="en-US" sz="2400" b="0" i="1" smtClean="0">
                              <a:latin typeface="Cambria Math" panose="02040503050406030204" pitchFamily="18" charset="0"/>
                            </a:rPr>
                            <m:t>1</m:t>
                          </m:r>
                        </m:sub>
                      </m:s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𝑍</m:t>
                          </m:r>
                        </m:e>
                        <m:sub>
                          <m:r>
                            <a:rPr lang="en-US" sz="2400" i="1">
                              <a:latin typeface="Cambria Math" panose="02040503050406030204" pitchFamily="18" charset="0"/>
                            </a:rPr>
                            <m:t>𝜇</m:t>
                          </m:r>
                          <m:r>
                            <a:rPr lang="en-US" sz="2400" b="0" i="1" smtClean="0">
                              <a:latin typeface="Cambria Math" panose="02040503050406030204" pitchFamily="18" charset="0"/>
                            </a:rPr>
                            <m:t>1</m:t>
                          </m:r>
                          <m:r>
                            <a:rPr lang="en-US" sz="2400" b="0" i="1" smtClean="0">
                              <a:latin typeface="Cambria Math" panose="02040503050406030204" pitchFamily="18" charset="0"/>
                            </a:rPr>
                            <m:t>𝑖</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i="1">
                              <a:latin typeface="Cambria Math" panose="02040503050406030204" pitchFamily="18" charset="0"/>
                            </a:rPr>
                            <m:t>𝛼</m:t>
                          </m:r>
                        </m:e>
                        <m: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𝑝</m:t>
                              </m:r>
                            </m:e>
                            <m:sub>
                              <m:r>
                                <a:rPr lang="en-US" sz="2400" b="0" i="1" smtClean="0">
                                  <a:latin typeface="Cambria Math" panose="02040503050406030204" pitchFamily="18" charset="0"/>
                                </a:rPr>
                                <m:t>1</m:t>
                              </m:r>
                            </m:sub>
                          </m:sSub>
                        </m:sub>
                      </m:sSub>
                      <m:sSub>
                        <m:sSubPr>
                          <m:ctrlPr>
                            <a:rPr lang="en-US" sz="2400" i="1">
                              <a:latin typeface="Cambria Math" panose="02040503050406030204" pitchFamily="18" charset="0"/>
                            </a:rPr>
                          </m:ctrlPr>
                        </m:sSubPr>
                        <m:e>
                          <m:r>
                            <a:rPr lang="en-US" sz="2400" i="1">
                              <a:latin typeface="Cambria Math" panose="02040503050406030204" pitchFamily="18" charset="0"/>
                            </a:rPr>
                            <m:t>𝑍</m:t>
                          </m:r>
                        </m:e>
                        <m:sub>
                          <m:r>
                            <a:rPr lang="en-US" sz="2400" i="1">
                              <a:latin typeface="Cambria Math" panose="02040503050406030204" pitchFamily="18" charset="0"/>
                            </a:rPr>
                            <m:t>𝜇</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𝑝</m:t>
                              </m:r>
                            </m:e>
                            <m:sub>
                              <m:r>
                                <a:rPr lang="en-US" sz="2400" b="0" i="1" smtClean="0">
                                  <a:latin typeface="Cambria Math" panose="02040503050406030204" pitchFamily="18" charset="0"/>
                                </a:rPr>
                                <m:t>1</m:t>
                              </m:r>
                            </m:sub>
                          </m:sSub>
                          <m:r>
                            <a:rPr lang="en-US" sz="2400" i="1">
                              <a:latin typeface="Cambria Math" panose="02040503050406030204" pitchFamily="18" charset="0"/>
                            </a:rPr>
                            <m:t>𝑖</m:t>
                          </m:r>
                        </m:sub>
                      </m:sSub>
                    </m:oMath>
                  </m:oMathPara>
                </a14:m>
                <a:endParaRPr lang="en-US" sz="2400" dirty="0"/>
              </a:p>
              <a:p>
                <a:pPr marL="0" indent="0">
                  <a:buNone/>
                </a:pPr>
                <a:r>
                  <a:rPr lang="en-US" sz="2400" dirty="0">
                    <a:solidFill>
                      <a:srgbClr val="FFFF00"/>
                    </a:solidFill>
                  </a:rPr>
                  <a:t>Amongst those who have the outcome during follow-up, what individuals have a higher percent of event-free time?</a:t>
                </a:r>
              </a:p>
              <a:p>
                <a:r>
                  <a:rPr lang="en-US" sz="2400" dirty="0"/>
                  <a:t>Framework achieves a couple of important goals:</a:t>
                </a:r>
              </a:p>
              <a:p>
                <a:pPr lvl="1"/>
                <a:r>
                  <a:rPr lang="en-US" sz="2400" dirty="0"/>
                  <a:t>Directly addresses the point mass at </a:t>
                </a:r>
                <a14:m>
                  <m:oMath xmlns:m="http://schemas.openxmlformats.org/officeDocument/2006/math">
                    <m:r>
                      <a:rPr lang="en-US" sz="2400" b="0" i="1" smtClean="0">
                        <a:latin typeface="Cambria Math" panose="02040503050406030204" pitchFamily="18" charset="0"/>
                      </a:rPr>
                      <m:t>𝜏</m:t>
                    </m:r>
                  </m:oMath>
                </a14:m>
                <a:r>
                  <a:rPr lang="en-US" sz="2400" dirty="0"/>
                  <a:t> if goal is </a:t>
                </a:r>
                <a14:m>
                  <m:oMath xmlns:m="http://schemas.openxmlformats.org/officeDocument/2006/math">
                    <m:r>
                      <a:rPr lang="en-US" sz="2400" b="0" i="1" smtClean="0">
                        <a:latin typeface="Cambria Math" panose="02040503050406030204" pitchFamily="18" charset="0"/>
                      </a:rPr>
                      <m:t>𝜏</m:t>
                    </m:r>
                  </m:oMath>
                </a14:m>
                <a:r>
                  <a:rPr lang="en-US" sz="2400" dirty="0"/>
                  <a:t>-RMST estimation based on covariates</a:t>
                </a:r>
              </a:p>
              <a:p>
                <a:pPr lvl="2"/>
                <a14:m>
                  <m:oMath xmlns:m="http://schemas.openxmlformats.org/officeDocument/2006/math">
                    <m:r>
                      <a:rPr lang="en-US" i="1" smtClean="0">
                        <a:latin typeface="Cambria Math" panose="02040503050406030204" pitchFamily="18" charset="0"/>
                      </a:rPr>
                      <m:t>𝜏</m:t>
                    </m:r>
                  </m:oMath>
                </a14:m>
                <a:r>
                  <a:rPr lang="en-US" dirty="0"/>
                  <a:t>-</a:t>
                </a:r>
                <a:r>
                  <a:rPr lang="en-US" dirty="0" err="1"/>
                  <a:t>RMST</a:t>
                </a:r>
                <a:r>
                  <a:rPr lang="en-US" i="1" baseline="-25000" dirty="0" err="1"/>
                  <a:t>i</a:t>
                </a:r>
                <a14:m>
                  <m:oMath xmlns:m="http://schemas.openxmlformats.org/officeDocument/2006/math">
                    <m:r>
                      <a:rPr lang="en-US" b="0" i="1" smtClean="0">
                        <a:latin typeface="Cambria Math" panose="02040503050406030204" pitchFamily="18" charset="0"/>
                      </a:rPr>
                      <m:t> =</m:t>
                    </m:r>
                  </m:oMath>
                </a14:m>
                <a:r>
                  <a:rPr lang="en-US" dirty="0"/>
                  <a:t> </a:t>
                </a:r>
                <a14:m>
                  <m:oMath xmlns:m="http://schemas.openxmlformats.org/officeDocument/2006/math">
                    <m:r>
                      <a:rPr lang="en-US" i="1">
                        <a:latin typeface="Cambria Math" panose="02040503050406030204" pitchFamily="18" charset="0"/>
                      </a:rPr>
                      <m:t>𝜏</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𝜇</m:t>
                        </m:r>
                      </m:e>
                      <m:sub>
                        <m:r>
                          <a:rPr lang="en-US" i="1">
                            <a:latin typeface="Cambria Math" panose="02040503050406030204" pitchFamily="18" charset="0"/>
                          </a:rPr>
                          <m:t>𝑖</m:t>
                        </m:r>
                      </m:sub>
                    </m:sSub>
                    <m:d>
                      <m:dPr>
                        <m:ctrlPr>
                          <a:rPr lang="en-US" i="1">
                            <a:latin typeface="Cambria Math" panose="02040503050406030204" pitchFamily="18" charset="0"/>
                          </a:rPr>
                        </m:ctrlPr>
                      </m:dPr>
                      <m:e>
                        <m:r>
                          <a:rPr lang="en-US" i="1">
                            <a:latin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rPr>
                              <m:t>𝜋</m:t>
                            </m:r>
                          </m:e>
                          <m:sub>
                            <m:r>
                              <a:rPr lang="en-US" i="1">
                                <a:latin typeface="Cambria Math" panose="02040503050406030204" pitchFamily="18" charset="0"/>
                              </a:rPr>
                              <m:t>𝑖</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𝜋</m:t>
                        </m:r>
                      </m:e>
                      <m:sub>
                        <m:r>
                          <a:rPr lang="en-US" i="1">
                            <a:latin typeface="Cambria Math" panose="02040503050406030204" pitchFamily="18" charset="0"/>
                          </a:rPr>
                          <m:t>𝑖</m:t>
                        </m:r>
                      </m:sub>
                    </m:sSub>
                    <m:r>
                      <a:rPr lang="en-US" i="1">
                        <a:latin typeface="Cambria Math" panose="02040503050406030204" pitchFamily="18" charset="0"/>
                      </a:rPr>
                      <m:t>]</m:t>
                    </m:r>
                  </m:oMath>
                </a14:m>
                <a:endParaRPr lang="en-US" dirty="0"/>
              </a:p>
              <a:p>
                <a:pPr lvl="1"/>
                <a:r>
                  <a:rPr lang="en-US" sz="2400" dirty="0"/>
                  <a:t>Addresses the possibility that different covariates may play a role in the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𝐵</m:t>
                        </m:r>
                      </m:e>
                      <m:sub>
                        <m:r>
                          <a:rPr lang="en-US" sz="2400" i="1">
                            <a:latin typeface="Cambria Math" panose="02040503050406030204" pitchFamily="18" charset="0"/>
                          </a:rPr>
                          <m:t>𝑖</m:t>
                        </m:r>
                      </m:sub>
                    </m:sSub>
                  </m:oMath>
                </a14:m>
                <a:r>
                  <a:rPr lang="en-US" sz="2400" dirty="0"/>
                  <a:t> and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𝑌</m:t>
                        </m:r>
                      </m:e>
                      <m:sub>
                        <m:r>
                          <a:rPr lang="en-US" sz="2400" i="1">
                            <a:latin typeface="Cambria Math" panose="02040503050406030204" pitchFamily="18" charset="0"/>
                          </a:rPr>
                          <m:t>𝑖</m:t>
                        </m:r>
                      </m:sub>
                    </m:sSub>
                  </m:oMath>
                </a14:m>
                <a:r>
                  <a:rPr lang="en-US" sz="2400" dirty="0"/>
                  <a:t> regression models</a:t>
                </a:r>
              </a:p>
            </p:txBody>
          </p:sp>
        </mc:Choice>
        <mc:Fallback>
          <p:sp>
            <p:nvSpPr>
              <p:cNvPr id="3" name="Content Placeholder 2">
                <a:extLst>
                  <a:ext uri="{FF2B5EF4-FFF2-40B4-BE49-F238E27FC236}">
                    <a16:creationId xmlns:a16="http://schemas.microsoft.com/office/drawing/2014/main" id="{BF7F5A3B-738E-408D-274B-E8027A8786BD}"/>
                  </a:ext>
                </a:extLst>
              </p:cNvPr>
              <p:cNvSpPr>
                <a:spLocks noGrp="1" noRot="1" noChangeAspect="1" noMove="1" noResize="1" noEditPoints="1" noAdjustHandles="1" noChangeArrowheads="1" noChangeShapeType="1" noTextEdit="1"/>
              </p:cNvSpPr>
              <p:nvPr>
                <p:ph idx="1"/>
              </p:nvPr>
            </p:nvSpPr>
            <p:spPr>
              <a:blipFill>
                <a:blip r:embed="rId3"/>
                <a:stretch>
                  <a:fillRect l="-1196" t="-1532" r="-276"/>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FFFED829-7223-08F5-C5BE-C00C335D8C75}"/>
              </a:ext>
            </a:extLst>
          </p:cNvPr>
          <p:cNvSpPr>
            <a:spLocks noGrp="1"/>
          </p:cNvSpPr>
          <p:nvPr>
            <p:ph type="sldNum" sz="quarter" idx="12"/>
          </p:nvPr>
        </p:nvSpPr>
        <p:spPr/>
        <p:txBody>
          <a:bodyPr/>
          <a:lstStyle/>
          <a:p>
            <a:fld id="{A54AE71F-0975-46E6-AD98-F92A684CFC99}" type="slidenum">
              <a:rPr lang="en-US" altLang="en-US" smtClean="0"/>
              <a:pPr/>
              <a:t>15</a:t>
            </a:fld>
            <a:endParaRPr lang="en-US" altLang="en-US" dirty="0"/>
          </a:p>
        </p:txBody>
      </p:sp>
    </p:spTree>
    <p:extLst>
      <p:ext uri="{BB962C8B-B14F-4D97-AF65-F5344CB8AC3E}">
        <p14:creationId xmlns:p14="http://schemas.microsoft.com/office/powerpoint/2010/main" val="3358684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7B1C80-4F91-1BA7-B42E-AE3363627CA6}"/>
            </a:ext>
          </a:extLst>
        </p:cNvPr>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a:extLst>
                  <a:ext uri="{FF2B5EF4-FFF2-40B4-BE49-F238E27FC236}">
                    <a16:creationId xmlns:a16="http://schemas.microsoft.com/office/drawing/2014/main" id="{EDF0210B-A393-1CA4-B1D8-7254DCFAB84A}"/>
                  </a:ext>
                </a:extLst>
              </p:cNvPr>
              <p:cNvSpPr>
                <a:spLocks noGrp="1"/>
              </p:cNvSpPr>
              <p:nvPr>
                <p:ph type="title"/>
              </p:nvPr>
            </p:nvSpPr>
            <p:spPr/>
            <p:txBody>
              <a:bodyPr/>
              <a:lstStyle/>
              <a:p>
                <a:r>
                  <a:rPr lang="en-US" sz="2800" dirty="0"/>
                  <a:t>Interpreting Coefficients from </a:t>
                </a:r>
                <a14:m>
                  <m:oMath xmlns:m="http://schemas.openxmlformats.org/officeDocument/2006/math">
                    <m:r>
                      <a:rPr lang="en-US" sz="2800" i="1" smtClean="0">
                        <a:solidFill>
                          <a:srgbClr val="FFFF00"/>
                        </a:solidFill>
                        <a:latin typeface="Cambria Math" panose="02040503050406030204" pitchFamily="18" charset="0"/>
                      </a:rPr>
                      <m:t>𝜏</m:t>
                    </m:r>
                  </m:oMath>
                </a14:m>
                <a:r>
                  <a:rPr lang="en-US" sz="2800" dirty="0">
                    <a:solidFill>
                      <a:srgbClr val="FFFF00"/>
                    </a:solidFill>
                  </a:rPr>
                  <a:t>-IBR Model</a:t>
                </a:r>
                <a:endParaRPr lang="en-US" sz="2800" dirty="0"/>
              </a:p>
            </p:txBody>
          </p:sp>
        </mc:Choice>
        <mc:Fallback>
          <p:sp>
            <p:nvSpPr>
              <p:cNvPr id="2" name="Title 1">
                <a:extLst>
                  <a:ext uri="{FF2B5EF4-FFF2-40B4-BE49-F238E27FC236}">
                    <a16:creationId xmlns:a16="http://schemas.microsoft.com/office/drawing/2014/main" id="{EDF0210B-A393-1CA4-B1D8-7254DCFAB84A}"/>
                  </a:ext>
                </a:extLst>
              </p:cNvPr>
              <p:cNvSpPr>
                <a:spLocks noGrp="1" noRot="1" noChangeAspect="1" noMove="1" noResize="1" noEditPoints="1" noAdjustHandles="1" noChangeArrowheads="1" noChangeShapeType="1" noTextEdit="1"/>
              </p:cNvSpPr>
              <p:nvPr>
                <p:ph type="title"/>
              </p:nvPr>
            </p:nvSpPr>
            <p:spPr>
              <a:blipFill>
                <a:blip r:embed="rId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4D5C9B28-1C49-346E-8477-BD6C975C1792}"/>
                  </a:ext>
                </a:extLst>
              </p:cNvPr>
              <p:cNvSpPr>
                <a:spLocks noGrp="1"/>
              </p:cNvSpPr>
              <p:nvPr>
                <p:ph idx="1"/>
              </p:nvPr>
            </p:nvSpPr>
            <p:spPr>
              <a:xfrm>
                <a:off x="76200" y="1295400"/>
                <a:ext cx="6629400" cy="7162800"/>
              </a:xfrm>
            </p:spPr>
            <p:txBody>
              <a:bodyPr>
                <a:noAutofit/>
              </a:bodyPr>
              <a:lstStyle/>
              <a:p>
                <a:r>
                  <a:rPr lang="en-US" sz="2200" dirty="0"/>
                  <a:t>Logistic regression model for </a:t>
                </a:r>
                <a14:m>
                  <m:oMath xmlns:m="http://schemas.openxmlformats.org/officeDocument/2006/math">
                    <m:sSub>
                      <m:sSubPr>
                        <m:ctrlPr>
                          <a:rPr lang="en-US" sz="2200" i="1">
                            <a:solidFill>
                              <a:srgbClr val="FFFF00"/>
                            </a:solidFill>
                            <a:latin typeface="Cambria Math" panose="02040503050406030204" pitchFamily="18" charset="0"/>
                          </a:rPr>
                        </m:ctrlPr>
                      </m:sSubPr>
                      <m:e>
                        <m:r>
                          <a:rPr lang="en-US" sz="2200" i="1">
                            <a:solidFill>
                              <a:srgbClr val="FFFF00"/>
                            </a:solidFill>
                            <a:latin typeface="Cambria Math" panose="02040503050406030204" pitchFamily="18" charset="0"/>
                          </a:rPr>
                          <m:t>𝐵</m:t>
                        </m:r>
                      </m:e>
                      <m:sub>
                        <m:r>
                          <a:rPr lang="en-US" sz="2200" i="1">
                            <a:solidFill>
                              <a:srgbClr val="FFFF00"/>
                            </a:solidFill>
                            <a:latin typeface="Cambria Math" panose="02040503050406030204" pitchFamily="18" charset="0"/>
                          </a:rPr>
                          <m:t>𝑖</m:t>
                        </m:r>
                      </m:sub>
                    </m:sSub>
                  </m:oMath>
                </a14:m>
                <a:r>
                  <a:rPr lang="en-US" sz="2200" dirty="0">
                    <a:solidFill>
                      <a:srgbClr val="FFFF00"/>
                    </a:solidFill>
                  </a:rPr>
                  <a:t>= </a:t>
                </a:r>
                <a14:m>
                  <m:oMath xmlns:m="http://schemas.openxmlformats.org/officeDocument/2006/math">
                    <m:r>
                      <a:rPr lang="en-US" sz="2200" i="1">
                        <a:solidFill>
                          <a:srgbClr val="FFFF00"/>
                        </a:solidFill>
                        <a:latin typeface="Cambria Math" panose="02040503050406030204" pitchFamily="18" charset="0"/>
                      </a:rPr>
                      <m:t>𝐼</m:t>
                    </m:r>
                    <m:d>
                      <m:dPr>
                        <m:ctrlPr>
                          <a:rPr lang="en-US" sz="2200" i="1">
                            <a:solidFill>
                              <a:srgbClr val="FFFF00"/>
                            </a:solidFill>
                            <a:latin typeface="Cambria Math" panose="02040503050406030204" pitchFamily="18" charset="0"/>
                          </a:rPr>
                        </m:ctrlPr>
                      </m:dPr>
                      <m:e>
                        <m:sSub>
                          <m:sSubPr>
                            <m:ctrlPr>
                              <a:rPr lang="en-US" sz="2200" i="1">
                                <a:solidFill>
                                  <a:srgbClr val="FFFF00"/>
                                </a:solidFill>
                                <a:latin typeface="Cambria Math" panose="02040503050406030204" pitchFamily="18" charset="0"/>
                              </a:rPr>
                            </m:ctrlPr>
                          </m:sSubPr>
                          <m:e>
                            <m:r>
                              <a:rPr lang="en-US" sz="2200" i="1">
                                <a:solidFill>
                                  <a:srgbClr val="FFFF00"/>
                                </a:solidFill>
                                <a:latin typeface="Cambria Math" panose="02040503050406030204" pitchFamily="18" charset="0"/>
                              </a:rPr>
                              <m:t>𝑇</m:t>
                            </m:r>
                          </m:e>
                          <m:sub>
                            <m:r>
                              <a:rPr lang="en-US" sz="2200" i="1">
                                <a:solidFill>
                                  <a:srgbClr val="FFFF00"/>
                                </a:solidFill>
                                <a:latin typeface="Cambria Math" panose="02040503050406030204" pitchFamily="18" charset="0"/>
                              </a:rPr>
                              <m:t>𝑖</m:t>
                            </m:r>
                          </m:sub>
                        </m:sSub>
                        <m:r>
                          <a:rPr lang="en-US" sz="2200" i="1">
                            <a:solidFill>
                              <a:srgbClr val="FFFF00"/>
                            </a:solidFill>
                            <a:latin typeface="Cambria Math" panose="02040503050406030204" pitchFamily="18" charset="0"/>
                          </a:rPr>
                          <m:t>≥</m:t>
                        </m:r>
                        <m:r>
                          <a:rPr lang="en-US" sz="2200" i="1">
                            <a:solidFill>
                              <a:srgbClr val="FFFF00"/>
                            </a:solidFill>
                            <a:latin typeface="Cambria Math" panose="02040503050406030204" pitchFamily="18" charset="0"/>
                          </a:rPr>
                          <m:t>𝜏</m:t>
                        </m:r>
                      </m:e>
                    </m:d>
                  </m:oMath>
                </a14:m>
                <a:r>
                  <a:rPr lang="en-US" sz="2200" dirty="0"/>
                  <a:t>:</a:t>
                </a:r>
              </a:p>
              <a:p>
                <a:pPr marL="0" indent="0">
                  <a:buNone/>
                </a:pPr>
                <a14:m>
                  <m:oMathPara xmlns:m="http://schemas.openxmlformats.org/officeDocument/2006/math">
                    <m:oMathParaPr>
                      <m:jc m:val="centerGroup"/>
                    </m:oMathParaPr>
                    <m:oMath xmlns:m="http://schemas.openxmlformats.org/officeDocument/2006/math">
                      <m:func>
                        <m:funcPr>
                          <m:ctrlPr>
                            <a:rPr lang="en-US" sz="2200" b="0" i="1" smtClean="0">
                              <a:latin typeface="Cambria Math" panose="02040503050406030204" pitchFamily="18" charset="0"/>
                            </a:rPr>
                          </m:ctrlPr>
                        </m:funcPr>
                        <m:fName>
                          <m:r>
                            <m:rPr>
                              <m:sty m:val="p"/>
                            </m:rPr>
                            <a:rPr lang="en-US" sz="2200" b="0" i="0" smtClean="0">
                              <a:latin typeface="Cambria Math" panose="02040503050406030204" pitchFamily="18" charset="0"/>
                            </a:rPr>
                            <m:t>log</m:t>
                          </m:r>
                        </m:fName>
                        <m:e>
                          <m:d>
                            <m:dPr>
                              <m:ctrlPr>
                                <a:rPr lang="en-US" sz="2200" b="0" i="1" smtClean="0">
                                  <a:latin typeface="Cambria Math" panose="02040503050406030204" pitchFamily="18" charset="0"/>
                                </a:rPr>
                              </m:ctrlPr>
                            </m:dPr>
                            <m:e>
                              <m:f>
                                <m:fPr>
                                  <m:ctrlPr>
                                    <a:rPr lang="en-US" sz="2200" b="0" i="1" smtClean="0">
                                      <a:latin typeface="Cambria Math" panose="02040503050406030204" pitchFamily="18" charset="0"/>
                                    </a:rPr>
                                  </m:ctrlPr>
                                </m:fPr>
                                <m:num>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𝜋</m:t>
                                      </m:r>
                                    </m:e>
                                    <m:sub>
                                      <m:r>
                                        <a:rPr lang="en-US" sz="2200" b="0" i="1" smtClean="0">
                                          <a:latin typeface="Cambria Math" panose="02040503050406030204" pitchFamily="18" charset="0"/>
                                        </a:rPr>
                                        <m:t>𝑖</m:t>
                                      </m:r>
                                    </m:sub>
                                  </m:sSub>
                                </m:num>
                                <m:den>
                                  <m:r>
                                    <a:rPr lang="en-US" sz="2200" b="0" i="1" smtClean="0">
                                      <a:latin typeface="Cambria Math" panose="02040503050406030204" pitchFamily="18" charset="0"/>
                                    </a:rPr>
                                    <m:t>1−</m:t>
                                  </m:r>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𝜋</m:t>
                                      </m:r>
                                    </m:e>
                                    <m:sub>
                                      <m:r>
                                        <a:rPr lang="en-US" sz="2200" b="0" i="1" smtClean="0">
                                          <a:latin typeface="Cambria Math" panose="02040503050406030204" pitchFamily="18" charset="0"/>
                                        </a:rPr>
                                        <m:t>𝑖</m:t>
                                      </m:r>
                                    </m:sub>
                                  </m:sSub>
                                </m:den>
                              </m:f>
                            </m:e>
                          </m:d>
                        </m:e>
                      </m:func>
                      <m:r>
                        <a:rPr lang="en-US" sz="2200" b="0" i="1" smtClean="0">
                          <a:latin typeface="Cambria Math" panose="02040503050406030204" pitchFamily="18" charset="0"/>
                        </a:rPr>
                        <m:t>=</m:t>
                      </m:r>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𝛽</m:t>
                          </m:r>
                        </m:e>
                        <m:sub>
                          <m:r>
                            <a:rPr lang="en-US" sz="2200" b="0" i="1" smtClean="0">
                              <a:latin typeface="Cambria Math" panose="02040503050406030204" pitchFamily="18" charset="0"/>
                            </a:rPr>
                            <m:t>0</m:t>
                          </m:r>
                        </m:sub>
                      </m:sSub>
                      <m:r>
                        <a:rPr lang="en-US" sz="2200" b="0" i="1" smtClean="0">
                          <a:latin typeface="Cambria Math" panose="02040503050406030204" pitchFamily="18" charset="0"/>
                        </a:rPr>
                        <m:t>+</m:t>
                      </m:r>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𝛽</m:t>
                          </m:r>
                        </m:e>
                        <m:sub>
                          <m:r>
                            <a:rPr lang="en-US" sz="2200" b="0" i="1" smtClean="0">
                              <a:latin typeface="Cambria Math" panose="02040503050406030204" pitchFamily="18" charset="0"/>
                            </a:rPr>
                            <m:t>1</m:t>
                          </m:r>
                        </m:sub>
                      </m:sSub>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𝑍</m:t>
                          </m:r>
                        </m:e>
                        <m:sub>
                          <m:r>
                            <a:rPr lang="en-US" sz="2200" b="0" i="1" smtClean="0">
                              <a:latin typeface="Cambria Math" panose="02040503050406030204" pitchFamily="18" charset="0"/>
                            </a:rPr>
                            <m:t>𝜋</m:t>
                          </m:r>
                          <m:r>
                            <a:rPr lang="en-US" sz="2200" b="0" i="1" smtClean="0">
                              <a:latin typeface="Cambria Math" panose="02040503050406030204" pitchFamily="18" charset="0"/>
                            </a:rPr>
                            <m:t>1</m:t>
                          </m:r>
                          <m:r>
                            <a:rPr lang="en-US" sz="2200" b="0" i="1" smtClean="0">
                              <a:latin typeface="Cambria Math" panose="02040503050406030204" pitchFamily="18" charset="0"/>
                            </a:rPr>
                            <m:t>𝑖</m:t>
                          </m:r>
                        </m:sub>
                      </m:sSub>
                      <m:r>
                        <a:rPr lang="en-US" sz="2200" b="0" i="1" smtClean="0">
                          <a:latin typeface="Cambria Math" panose="02040503050406030204" pitchFamily="18" charset="0"/>
                        </a:rPr>
                        <m:t>+⋯+</m:t>
                      </m:r>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𝛽</m:t>
                          </m:r>
                        </m:e>
                        <m:sub>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𝑝</m:t>
                              </m:r>
                            </m:e>
                            <m:sub>
                              <m:r>
                                <a:rPr lang="en-US" sz="2200" b="0" i="1" smtClean="0">
                                  <a:latin typeface="Cambria Math" panose="02040503050406030204" pitchFamily="18" charset="0"/>
                                </a:rPr>
                                <m:t>1</m:t>
                              </m:r>
                            </m:sub>
                          </m:sSub>
                        </m:sub>
                      </m:sSub>
                      <m:sSub>
                        <m:sSubPr>
                          <m:ctrlPr>
                            <a:rPr lang="en-US" sz="2200" i="1">
                              <a:latin typeface="Cambria Math" panose="02040503050406030204" pitchFamily="18" charset="0"/>
                            </a:rPr>
                          </m:ctrlPr>
                        </m:sSubPr>
                        <m:e>
                          <m:r>
                            <a:rPr lang="en-US" sz="2200" i="1">
                              <a:latin typeface="Cambria Math" panose="02040503050406030204" pitchFamily="18" charset="0"/>
                            </a:rPr>
                            <m:t>𝑍</m:t>
                          </m:r>
                        </m:e>
                        <m:sub>
                          <m:r>
                            <a:rPr lang="en-US" sz="2200" i="1">
                              <a:latin typeface="Cambria Math" panose="02040503050406030204" pitchFamily="18" charset="0"/>
                            </a:rPr>
                            <m:t>𝜋</m:t>
                          </m:r>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𝑝</m:t>
                              </m:r>
                            </m:e>
                            <m:sub>
                              <m:r>
                                <a:rPr lang="en-US" sz="2200" b="0" i="1" smtClean="0">
                                  <a:latin typeface="Cambria Math" panose="02040503050406030204" pitchFamily="18" charset="0"/>
                                </a:rPr>
                                <m:t>1</m:t>
                              </m:r>
                            </m:sub>
                          </m:sSub>
                          <m:r>
                            <a:rPr lang="en-US" sz="2200" i="1">
                              <a:latin typeface="Cambria Math" panose="02040503050406030204" pitchFamily="18" charset="0"/>
                            </a:rPr>
                            <m:t>𝑖</m:t>
                          </m:r>
                        </m:sub>
                      </m:sSub>
                    </m:oMath>
                  </m:oMathPara>
                </a14:m>
                <a:endParaRPr lang="en-US" sz="2200" dirty="0"/>
              </a:p>
              <a:p>
                <a:pPr lvl="1"/>
                <a:r>
                  <a:rPr lang="en-US" sz="2200" dirty="0"/>
                  <a:t>For a 1-unit increase of </a:t>
                </a:r>
                <a14:m>
                  <m:oMath xmlns:m="http://schemas.openxmlformats.org/officeDocument/2006/math">
                    <m:sSub>
                      <m:sSubPr>
                        <m:ctrlPr>
                          <a:rPr lang="en-US" sz="2200" i="1">
                            <a:latin typeface="Cambria Math" panose="02040503050406030204" pitchFamily="18" charset="0"/>
                          </a:rPr>
                        </m:ctrlPr>
                      </m:sSubPr>
                      <m:e>
                        <m:r>
                          <a:rPr lang="en-US" sz="2200">
                            <a:latin typeface="Cambria Math" panose="02040503050406030204" pitchFamily="18" charset="0"/>
                          </a:rPr>
                          <m:t>𝑍</m:t>
                        </m:r>
                      </m:e>
                      <m:sub>
                        <m:r>
                          <a:rPr lang="en-US" sz="2200" b="0" i="1" smtClean="0">
                            <a:latin typeface="Cambria Math" panose="02040503050406030204" pitchFamily="18" charset="0"/>
                          </a:rPr>
                          <m:t>𝜋</m:t>
                        </m:r>
                        <m:r>
                          <a:rPr lang="en-US" sz="2200">
                            <a:latin typeface="Cambria Math" panose="02040503050406030204" pitchFamily="18" charset="0"/>
                          </a:rPr>
                          <m:t>𝑘𝑖</m:t>
                        </m:r>
                      </m:sub>
                    </m:sSub>
                  </m:oMath>
                </a14:m>
                <a:r>
                  <a:rPr lang="en-US" sz="2200" dirty="0"/>
                  <a:t> from </a:t>
                </a:r>
                <a14:m>
                  <m:oMath xmlns:m="http://schemas.openxmlformats.org/officeDocument/2006/math">
                    <m:r>
                      <a:rPr lang="en-US" sz="2200">
                        <a:latin typeface="Cambria Math" panose="02040503050406030204" pitchFamily="18" charset="0"/>
                      </a:rPr>
                      <m:t>𝑧</m:t>
                    </m:r>
                  </m:oMath>
                </a14:m>
                <a:r>
                  <a:rPr lang="en-US" sz="2200" dirty="0"/>
                  <a:t> to </a:t>
                </a:r>
                <a14:m>
                  <m:oMath xmlns:m="http://schemas.openxmlformats.org/officeDocument/2006/math">
                    <m:r>
                      <m:rPr>
                        <m:sty m:val="p"/>
                      </m:rPr>
                      <a:rPr lang="en-US" sz="2200">
                        <a:latin typeface="Cambria Math" panose="02040503050406030204" pitchFamily="18" charset="0"/>
                      </a:rPr>
                      <m:t>z</m:t>
                    </m:r>
                    <m:r>
                      <a:rPr lang="en-US" sz="2200">
                        <a:latin typeface="Cambria Math" panose="02040503050406030204" pitchFamily="18" charset="0"/>
                      </a:rPr>
                      <m:t>+1</m:t>
                    </m:r>
                  </m:oMath>
                </a14:m>
                <a:r>
                  <a:rPr lang="en-US" sz="2200" dirty="0"/>
                  <a:t>, </a:t>
                </a:r>
                <a:r>
                  <a:rPr lang="en-US" sz="2200" dirty="0">
                    <a:solidFill>
                      <a:srgbClr val="FFFF00"/>
                    </a:solidFill>
                  </a:rPr>
                  <a:t>with all other covariates fixed</a:t>
                </a:r>
                <a:r>
                  <a:rPr lang="en-US" sz="2200" dirty="0"/>
                  <a:t>, the odds ratio for </a:t>
                </a:r>
                <a14:m>
                  <m:oMath xmlns:m="http://schemas.openxmlformats.org/officeDocument/2006/math">
                    <m:sSub>
                      <m:sSubPr>
                        <m:ctrlPr>
                          <a:rPr lang="en-US" sz="2200" i="1">
                            <a:latin typeface="Cambria Math" panose="02040503050406030204" pitchFamily="18" charset="0"/>
                          </a:rPr>
                        </m:ctrlPr>
                      </m:sSubPr>
                      <m:e>
                        <m:r>
                          <a:rPr lang="en-US" sz="2200" i="1">
                            <a:latin typeface="Cambria Math" panose="02040503050406030204" pitchFamily="18" charset="0"/>
                          </a:rPr>
                          <m:t>𝐵</m:t>
                        </m:r>
                      </m:e>
                      <m:sub>
                        <m:r>
                          <a:rPr lang="en-US" sz="2200" i="1">
                            <a:latin typeface="Cambria Math" panose="02040503050406030204" pitchFamily="18" charset="0"/>
                          </a:rPr>
                          <m:t>𝑖</m:t>
                        </m:r>
                      </m:sub>
                    </m:sSub>
                    <m:r>
                      <a:rPr lang="en-US" sz="2200" b="0" i="1" smtClean="0">
                        <a:latin typeface="Cambria Math" panose="02040503050406030204" pitchFamily="18" charset="0"/>
                      </a:rPr>
                      <m:t>=</m:t>
                    </m:r>
                    <m:r>
                      <a:rPr lang="en-US" sz="2200" i="1">
                        <a:latin typeface="Cambria Math" panose="02040503050406030204" pitchFamily="18" charset="0"/>
                      </a:rPr>
                      <m:t>𝐼</m:t>
                    </m:r>
                    <m:d>
                      <m:dPr>
                        <m:ctrlPr>
                          <a:rPr lang="en-US" sz="2200" i="1">
                            <a:latin typeface="Cambria Math" panose="02040503050406030204" pitchFamily="18" charset="0"/>
                          </a:rPr>
                        </m:ctrlPr>
                      </m:dPr>
                      <m:e>
                        <m:sSub>
                          <m:sSubPr>
                            <m:ctrlPr>
                              <a:rPr lang="en-US" sz="2200" i="1">
                                <a:latin typeface="Cambria Math" panose="02040503050406030204" pitchFamily="18" charset="0"/>
                              </a:rPr>
                            </m:ctrlPr>
                          </m:sSubPr>
                          <m:e>
                            <m:r>
                              <a:rPr lang="en-US" sz="2200" i="1">
                                <a:latin typeface="Cambria Math" panose="02040503050406030204" pitchFamily="18" charset="0"/>
                              </a:rPr>
                              <m:t>𝑇</m:t>
                            </m:r>
                          </m:e>
                          <m:sub>
                            <m:r>
                              <a:rPr lang="en-US" sz="2200" i="1">
                                <a:latin typeface="Cambria Math" panose="02040503050406030204" pitchFamily="18" charset="0"/>
                              </a:rPr>
                              <m:t>𝑖</m:t>
                            </m:r>
                          </m:sub>
                        </m:sSub>
                        <m:r>
                          <a:rPr lang="en-US" sz="2200" i="1">
                            <a:latin typeface="Cambria Math" panose="02040503050406030204" pitchFamily="18" charset="0"/>
                          </a:rPr>
                          <m:t>≥</m:t>
                        </m:r>
                        <m:r>
                          <a:rPr lang="en-US" sz="2200" i="1">
                            <a:latin typeface="Cambria Math" panose="02040503050406030204" pitchFamily="18" charset="0"/>
                          </a:rPr>
                          <m:t>𝜏</m:t>
                        </m:r>
                      </m:e>
                    </m:d>
                    <m:r>
                      <a:rPr lang="en-US" sz="2200" b="0" i="1" smtClean="0">
                        <a:latin typeface="Cambria Math" panose="02040503050406030204" pitchFamily="18" charset="0"/>
                      </a:rPr>
                      <m:t>=1</m:t>
                    </m:r>
                  </m:oMath>
                </a14:m>
                <a:r>
                  <a:rPr lang="en-US" sz="2200" dirty="0"/>
                  <a:t> becomes </a:t>
                </a:r>
                <a14:m>
                  <m:oMath xmlns:m="http://schemas.openxmlformats.org/officeDocument/2006/math">
                    <m:sSup>
                      <m:sSupPr>
                        <m:ctrlPr>
                          <a:rPr lang="en-US" sz="2200" i="1">
                            <a:latin typeface="Cambria Math" panose="02040503050406030204" pitchFamily="18" charset="0"/>
                          </a:rPr>
                        </m:ctrlPr>
                      </m:sSupPr>
                      <m:e>
                        <m:r>
                          <a:rPr lang="en-US" sz="2200" i="1">
                            <a:latin typeface="Cambria Math" panose="02040503050406030204" pitchFamily="18" charset="0"/>
                          </a:rPr>
                          <m:t>𝑒</m:t>
                        </m:r>
                      </m:e>
                      <m:sup>
                        <m:sSub>
                          <m:sSubPr>
                            <m:ctrlPr>
                              <a:rPr lang="en-US" sz="2200" i="1">
                                <a:latin typeface="Cambria Math" panose="02040503050406030204" pitchFamily="18" charset="0"/>
                              </a:rPr>
                            </m:ctrlPr>
                          </m:sSubPr>
                          <m:e>
                            <m:r>
                              <a:rPr lang="en-US" sz="2200" b="0" i="1" smtClean="0">
                                <a:latin typeface="Cambria Math" panose="02040503050406030204" pitchFamily="18" charset="0"/>
                              </a:rPr>
                              <m:t>𝛽</m:t>
                            </m:r>
                          </m:e>
                          <m:sub>
                            <m:r>
                              <a:rPr lang="en-US" sz="2200" i="1">
                                <a:latin typeface="Cambria Math" panose="02040503050406030204" pitchFamily="18" charset="0"/>
                              </a:rPr>
                              <m:t>𝑘</m:t>
                            </m:r>
                          </m:sub>
                        </m:sSub>
                      </m:sup>
                    </m:sSup>
                  </m:oMath>
                </a14:m>
                <a:endParaRPr lang="en-US" sz="2200" dirty="0"/>
              </a:p>
              <a:p>
                <a:r>
                  <a:rPr lang="en-US" sz="2200" dirty="0"/>
                  <a:t>Beta regression model for </a:t>
                </a:r>
                <a14:m>
                  <m:oMath xmlns:m="http://schemas.openxmlformats.org/officeDocument/2006/math">
                    <m:sSub>
                      <m:sSubPr>
                        <m:ctrlPr>
                          <a:rPr lang="en-US" sz="2200" i="1">
                            <a:solidFill>
                              <a:srgbClr val="FFFF00"/>
                            </a:solidFill>
                            <a:latin typeface="Cambria Math" panose="02040503050406030204" pitchFamily="18" charset="0"/>
                          </a:rPr>
                        </m:ctrlPr>
                      </m:sSubPr>
                      <m:e>
                        <m:r>
                          <a:rPr lang="en-US" sz="2200" i="1">
                            <a:solidFill>
                              <a:srgbClr val="FFFF00"/>
                            </a:solidFill>
                            <a:latin typeface="Cambria Math" panose="02040503050406030204" pitchFamily="18" charset="0"/>
                          </a:rPr>
                          <m:t>𝑌</m:t>
                        </m:r>
                      </m:e>
                      <m:sub>
                        <m:r>
                          <a:rPr lang="en-US" sz="2200" i="1">
                            <a:solidFill>
                              <a:srgbClr val="FFFF00"/>
                            </a:solidFill>
                            <a:latin typeface="Cambria Math" panose="02040503050406030204" pitchFamily="18" charset="0"/>
                          </a:rPr>
                          <m:t>𝑖</m:t>
                        </m:r>
                      </m:sub>
                    </m:sSub>
                    <m:r>
                      <a:rPr lang="en-US" sz="2200">
                        <a:solidFill>
                          <a:srgbClr val="FFFF00"/>
                        </a:solidFill>
                        <a:latin typeface="Cambria Math" panose="02040503050406030204" pitchFamily="18" charset="0"/>
                      </a:rPr>
                      <m:t>=</m:t>
                    </m:r>
                    <m:f>
                      <m:fPr>
                        <m:ctrlPr>
                          <a:rPr lang="en-US" sz="2200" i="1">
                            <a:solidFill>
                              <a:srgbClr val="FFFF00"/>
                            </a:solidFill>
                            <a:latin typeface="Cambria Math" panose="02040503050406030204" pitchFamily="18" charset="0"/>
                          </a:rPr>
                        </m:ctrlPr>
                      </m:fPr>
                      <m:num>
                        <m:sSub>
                          <m:sSubPr>
                            <m:ctrlPr>
                              <a:rPr lang="en-US" sz="2200" i="1">
                                <a:solidFill>
                                  <a:srgbClr val="FFFF00"/>
                                </a:solidFill>
                                <a:latin typeface="Cambria Math" panose="02040503050406030204" pitchFamily="18" charset="0"/>
                              </a:rPr>
                            </m:ctrlPr>
                          </m:sSubPr>
                          <m:e>
                            <m:r>
                              <a:rPr lang="en-US" sz="2200" i="1">
                                <a:solidFill>
                                  <a:srgbClr val="FFFF00"/>
                                </a:solidFill>
                                <a:latin typeface="Cambria Math" panose="02040503050406030204" pitchFamily="18" charset="0"/>
                              </a:rPr>
                              <m:t> </m:t>
                            </m:r>
                            <m:r>
                              <a:rPr lang="en-US" sz="2200" i="1">
                                <a:solidFill>
                                  <a:srgbClr val="FFFF00"/>
                                </a:solidFill>
                                <a:latin typeface="Cambria Math" panose="02040503050406030204" pitchFamily="18" charset="0"/>
                              </a:rPr>
                              <m:t>𝑇</m:t>
                            </m:r>
                          </m:e>
                          <m:sub>
                            <m:r>
                              <a:rPr lang="en-US" sz="2200" i="1">
                                <a:solidFill>
                                  <a:srgbClr val="FFFF00"/>
                                </a:solidFill>
                                <a:latin typeface="Cambria Math" panose="02040503050406030204" pitchFamily="18" charset="0"/>
                              </a:rPr>
                              <m:t>𝑖</m:t>
                            </m:r>
                          </m:sub>
                        </m:sSub>
                      </m:num>
                      <m:den>
                        <m:r>
                          <a:rPr lang="en-US" sz="2200" i="1">
                            <a:solidFill>
                              <a:srgbClr val="FFFF00"/>
                            </a:solidFill>
                            <a:latin typeface="Cambria Math" panose="02040503050406030204" pitchFamily="18" charset="0"/>
                          </a:rPr>
                          <m:t>𝜏</m:t>
                        </m:r>
                      </m:den>
                    </m:f>
                    <m:r>
                      <m:rPr>
                        <m:nor/>
                      </m:rPr>
                      <a:rPr lang="en-US" sz="2200" dirty="0">
                        <a:solidFill>
                          <a:srgbClr val="FFFF00"/>
                        </a:solidFill>
                      </a:rPr>
                      <m:t> </m:t>
                    </m:r>
                    <m:r>
                      <m:rPr>
                        <m:nor/>
                      </m:rPr>
                      <a:rPr lang="en-US" sz="2200" dirty="0">
                        <a:solidFill>
                          <a:srgbClr val="FFFF00"/>
                        </a:solidFill>
                      </a:rPr>
                      <m:t>given</m:t>
                    </m:r>
                    <m:r>
                      <m:rPr>
                        <m:nor/>
                      </m:rPr>
                      <a:rPr lang="en-US" sz="2200" dirty="0">
                        <a:solidFill>
                          <a:srgbClr val="FFFF00"/>
                        </a:solidFill>
                      </a:rPr>
                      <m:t> </m:t>
                    </m:r>
                    <m:sSub>
                      <m:sSubPr>
                        <m:ctrlPr>
                          <a:rPr lang="en-US" sz="2200" i="1">
                            <a:solidFill>
                              <a:srgbClr val="FFFF00"/>
                            </a:solidFill>
                            <a:latin typeface="Cambria Math" panose="02040503050406030204" pitchFamily="18" charset="0"/>
                          </a:rPr>
                        </m:ctrlPr>
                      </m:sSubPr>
                      <m:e>
                        <m:r>
                          <a:rPr lang="en-US" sz="2200" i="1">
                            <a:solidFill>
                              <a:srgbClr val="FFFF00"/>
                            </a:solidFill>
                            <a:latin typeface="Cambria Math" panose="02040503050406030204" pitchFamily="18" charset="0"/>
                          </a:rPr>
                          <m:t> </m:t>
                        </m:r>
                        <m:r>
                          <a:rPr lang="en-US" sz="2200" i="1">
                            <a:solidFill>
                              <a:srgbClr val="FFFF00"/>
                            </a:solidFill>
                            <a:latin typeface="Cambria Math" panose="02040503050406030204" pitchFamily="18" charset="0"/>
                          </a:rPr>
                          <m:t>𝑇</m:t>
                        </m:r>
                      </m:e>
                      <m:sub>
                        <m:r>
                          <a:rPr lang="en-US" sz="2200" i="1">
                            <a:solidFill>
                              <a:srgbClr val="FFFF00"/>
                            </a:solidFill>
                            <a:latin typeface="Cambria Math" panose="02040503050406030204" pitchFamily="18" charset="0"/>
                          </a:rPr>
                          <m:t>𝑖</m:t>
                        </m:r>
                      </m:sub>
                    </m:sSub>
                    <m:r>
                      <a:rPr lang="en-US" sz="2200">
                        <a:solidFill>
                          <a:srgbClr val="FFFF00"/>
                        </a:solidFill>
                        <a:latin typeface="Cambria Math" panose="02040503050406030204" pitchFamily="18" charset="0"/>
                      </a:rPr>
                      <m:t>&lt;</m:t>
                    </m:r>
                    <m:r>
                      <a:rPr lang="en-US" sz="2200" i="1">
                        <a:solidFill>
                          <a:srgbClr val="FFFF00"/>
                        </a:solidFill>
                        <a:latin typeface="Cambria Math" panose="02040503050406030204" pitchFamily="18" charset="0"/>
                      </a:rPr>
                      <m:t>𝜏</m:t>
                    </m:r>
                  </m:oMath>
                </a14:m>
                <a:r>
                  <a:rPr lang="en-US" sz="2200" dirty="0"/>
                  <a:t>:</a:t>
                </a:r>
              </a:p>
              <a:p>
                <a:pPr marL="0" indent="0">
                  <a:buNone/>
                </a:pPr>
                <a14:m>
                  <m:oMathPara xmlns:m="http://schemas.openxmlformats.org/officeDocument/2006/math">
                    <m:oMathParaPr>
                      <m:jc m:val="centerGroup"/>
                    </m:oMathParaPr>
                    <m:oMath xmlns:m="http://schemas.openxmlformats.org/officeDocument/2006/math">
                      <m:func>
                        <m:funcPr>
                          <m:ctrlPr>
                            <a:rPr lang="en-US" sz="2200" b="0" i="1" smtClean="0">
                              <a:latin typeface="Cambria Math" panose="02040503050406030204" pitchFamily="18" charset="0"/>
                            </a:rPr>
                          </m:ctrlPr>
                        </m:funcPr>
                        <m:fName>
                          <m:r>
                            <m:rPr>
                              <m:sty m:val="p"/>
                            </m:rPr>
                            <a:rPr lang="en-US" sz="2200" b="0" i="0" smtClean="0">
                              <a:latin typeface="Cambria Math" panose="02040503050406030204" pitchFamily="18" charset="0"/>
                            </a:rPr>
                            <m:t>log</m:t>
                          </m:r>
                        </m:fName>
                        <m:e>
                          <m:d>
                            <m:dPr>
                              <m:ctrlPr>
                                <a:rPr lang="en-US" sz="2200" b="0" i="1" smtClean="0">
                                  <a:latin typeface="Cambria Math" panose="02040503050406030204" pitchFamily="18" charset="0"/>
                                </a:rPr>
                              </m:ctrlPr>
                            </m:dPr>
                            <m:e>
                              <m:f>
                                <m:fPr>
                                  <m:ctrlPr>
                                    <a:rPr lang="en-US" sz="2200" b="0" i="1" smtClean="0">
                                      <a:latin typeface="Cambria Math" panose="02040503050406030204" pitchFamily="18" charset="0"/>
                                    </a:rPr>
                                  </m:ctrlPr>
                                </m:fPr>
                                <m:num>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𝜇</m:t>
                                      </m:r>
                                    </m:e>
                                    <m:sub>
                                      <m:r>
                                        <a:rPr lang="en-US" sz="2200" b="0" i="1" smtClean="0">
                                          <a:latin typeface="Cambria Math" panose="02040503050406030204" pitchFamily="18" charset="0"/>
                                        </a:rPr>
                                        <m:t>𝑖</m:t>
                                      </m:r>
                                    </m:sub>
                                  </m:sSub>
                                </m:num>
                                <m:den>
                                  <m:r>
                                    <a:rPr lang="en-US" sz="2200" b="0" i="1" smtClean="0">
                                      <a:latin typeface="Cambria Math" panose="02040503050406030204" pitchFamily="18" charset="0"/>
                                    </a:rPr>
                                    <m:t>1−</m:t>
                                  </m:r>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𝜇</m:t>
                                      </m:r>
                                    </m:e>
                                    <m:sub>
                                      <m:r>
                                        <a:rPr lang="en-US" sz="2200" b="0" i="1" smtClean="0">
                                          <a:latin typeface="Cambria Math" panose="02040503050406030204" pitchFamily="18" charset="0"/>
                                        </a:rPr>
                                        <m:t>𝑖</m:t>
                                      </m:r>
                                    </m:sub>
                                  </m:sSub>
                                </m:den>
                              </m:f>
                            </m:e>
                          </m:d>
                        </m:e>
                      </m:func>
                      <m:r>
                        <a:rPr lang="en-US" sz="2200" b="0" i="1" smtClean="0">
                          <a:latin typeface="Cambria Math" panose="02040503050406030204" pitchFamily="18" charset="0"/>
                        </a:rPr>
                        <m:t>=</m:t>
                      </m:r>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𝛼</m:t>
                          </m:r>
                        </m:e>
                        <m:sub>
                          <m:r>
                            <a:rPr lang="en-US" sz="2200" b="0" i="1" smtClean="0">
                              <a:latin typeface="Cambria Math" panose="02040503050406030204" pitchFamily="18" charset="0"/>
                            </a:rPr>
                            <m:t>0</m:t>
                          </m:r>
                        </m:sub>
                      </m:sSub>
                      <m:r>
                        <a:rPr lang="en-US" sz="2200" b="0" i="1" smtClean="0">
                          <a:latin typeface="Cambria Math" panose="02040503050406030204" pitchFamily="18" charset="0"/>
                        </a:rPr>
                        <m:t>+</m:t>
                      </m:r>
                      <m:sSub>
                        <m:sSubPr>
                          <m:ctrlPr>
                            <a:rPr lang="en-US" sz="2200" b="0" i="1" smtClean="0">
                              <a:latin typeface="Cambria Math" panose="02040503050406030204" pitchFamily="18" charset="0"/>
                            </a:rPr>
                          </m:ctrlPr>
                        </m:sSubPr>
                        <m:e>
                          <m:r>
                            <a:rPr lang="en-US" sz="2200" i="1">
                              <a:latin typeface="Cambria Math" panose="02040503050406030204" pitchFamily="18" charset="0"/>
                            </a:rPr>
                            <m:t>𝛼</m:t>
                          </m:r>
                        </m:e>
                        <m:sub>
                          <m:r>
                            <a:rPr lang="en-US" sz="2200" b="0" i="1" smtClean="0">
                              <a:latin typeface="Cambria Math" panose="02040503050406030204" pitchFamily="18" charset="0"/>
                            </a:rPr>
                            <m:t>1</m:t>
                          </m:r>
                        </m:sub>
                      </m:sSub>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𝑍</m:t>
                          </m:r>
                        </m:e>
                        <m:sub>
                          <m:r>
                            <a:rPr lang="en-US" sz="2200" i="1">
                              <a:latin typeface="Cambria Math" panose="02040503050406030204" pitchFamily="18" charset="0"/>
                            </a:rPr>
                            <m:t>𝜇</m:t>
                          </m:r>
                          <m:r>
                            <a:rPr lang="en-US" sz="2200" b="0" i="1" smtClean="0">
                              <a:latin typeface="Cambria Math" panose="02040503050406030204" pitchFamily="18" charset="0"/>
                            </a:rPr>
                            <m:t>1</m:t>
                          </m:r>
                          <m:r>
                            <a:rPr lang="en-US" sz="2200" b="0" i="1" smtClean="0">
                              <a:latin typeface="Cambria Math" panose="02040503050406030204" pitchFamily="18" charset="0"/>
                            </a:rPr>
                            <m:t>𝑖</m:t>
                          </m:r>
                        </m:sub>
                      </m:sSub>
                      <m:r>
                        <a:rPr lang="en-US" sz="2200" b="0" i="1" smtClean="0">
                          <a:latin typeface="Cambria Math" panose="02040503050406030204" pitchFamily="18" charset="0"/>
                        </a:rPr>
                        <m:t>+⋯+</m:t>
                      </m:r>
                      <m:sSub>
                        <m:sSubPr>
                          <m:ctrlPr>
                            <a:rPr lang="en-US" sz="2200" b="0" i="1" smtClean="0">
                              <a:latin typeface="Cambria Math" panose="02040503050406030204" pitchFamily="18" charset="0"/>
                            </a:rPr>
                          </m:ctrlPr>
                        </m:sSubPr>
                        <m:e>
                          <m:r>
                            <a:rPr lang="en-US" sz="2200" i="1">
                              <a:latin typeface="Cambria Math" panose="02040503050406030204" pitchFamily="18" charset="0"/>
                            </a:rPr>
                            <m:t>𝛼</m:t>
                          </m:r>
                        </m:e>
                        <m:sub>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𝑝</m:t>
                              </m:r>
                            </m:e>
                            <m:sub>
                              <m:r>
                                <a:rPr lang="en-US" sz="2200" b="0" i="1" smtClean="0">
                                  <a:latin typeface="Cambria Math" panose="02040503050406030204" pitchFamily="18" charset="0"/>
                                </a:rPr>
                                <m:t>1</m:t>
                              </m:r>
                            </m:sub>
                          </m:sSub>
                        </m:sub>
                      </m:sSub>
                      <m:sSub>
                        <m:sSubPr>
                          <m:ctrlPr>
                            <a:rPr lang="en-US" sz="2200" i="1">
                              <a:latin typeface="Cambria Math" panose="02040503050406030204" pitchFamily="18" charset="0"/>
                            </a:rPr>
                          </m:ctrlPr>
                        </m:sSubPr>
                        <m:e>
                          <m:r>
                            <a:rPr lang="en-US" sz="2200" i="1">
                              <a:latin typeface="Cambria Math" panose="02040503050406030204" pitchFamily="18" charset="0"/>
                            </a:rPr>
                            <m:t>𝑍</m:t>
                          </m:r>
                        </m:e>
                        <m:sub>
                          <m:r>
                            <a:rPr lang="en-US" sz="2200" i="1">
                              <a:latin typeface="Cambria Math" panose="02040503050406030204" pitchFamily="18" charset="0"/>
                            </a:rPr>
                            <m:t>𝜇</m:t>
                          </m:r>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𝑝</m:t>
                              </m:r>
                            </m:e>
                            <m:sub>
                              <m:r>
                                <a:rPr lang="en-US" sz="2200" b="0" i="1" smtClean="0">
                                  <a:latin typeface="Cambria Math" panose="02040503050406030204" pitchFamily="18" charset="0"/>
                                </a:rPr>
                                <m:t>1</m:t>
                              </m:r>
                            </m:sub>
                          </m:sSub>
                          <m:r>
                            <a:rPr lang="en-US" sz="2200" i="1">
                              <a:latin typeface="Cambria Math" panose="02040503050406030204" pitchFamily="18" charset="0"/>
                            </a:rPr>
                            <m:t>𝑖</m:t>
                          </m:r>
                        </m:sub>
                      </m:sSub>
                    </m:oMath>
                  </m:oMathPara>
                </a14:m>
                <a:endParaRPr lang="en-US" sz="2200" dirty="0"/>
              </a:p>
              <a:p>
                <a:pPr lvl="1"/>
                <a:r>
                  <a:rPr lang="en-US" sz="2200" dirty="0"/>
                  <a:t>For a 1-unit increase of </a:t>
                </a:r>
                <a14:m>
                  <m:oMath xmlns:m="http://schemas.openxmlformats.org/officeDocument/2006/math">
                    <m:sSub>
                      <m:sSubPr>
                        <m:ctrlPr>
                          <a:rPr lang="en-US" sz="2200"/>
                        </m:ctrlPr>
                      </m:sSubPr>
                      <m:e>
                        <m:r>
                          <a:rPr lang="en-US" sz="2200"/>
                          <m:t>𝑍</m:t>
                        </m:r>
                      </m:e>
                      <m:sub>
                        <m:r>
                          <a:rPr lang="en-US" sz="2200"/>
                          <m:t>𝜇</m:t>
                        </m:r>
                        <m:r>
                          <a:rPr lang="en-US" sz="2200"/>
                          <m:t>𝑘</m:t>
                        </m:r>
                        <m:r>
                          <a:rPr lang="en-US" sz="2200"/>
                          <m:t>𝑖</m:t>
                        </m:r>
                      </m:sub>
                    </m:sSub>
                  </m:oMath>
                </a14:m>
                <a:r>
                  <a:rPr lang="en-US" sz="2200" dirty="0"/>
                  <a:t> from </a:t>
                </a:r>
                <a14:m>
                  <m:oMath xmlns:m="http://schemas.openxmlformats.org/officeDocument/2006/math">
                    <m:r>
                      <a:rPr lang="en-US" sz="2200"/>
                      <m:t>𝑧</m:t>
                    </m:r>
                  </m:oMath>
                </a14:m>
                <a:r>
                  <a:rPr lang="en-US" sz="2200" dirty="0"/>
                  <a:t> to </a:t>
                </a:r>
                <a14:m>
                  <m:oMath xmlns:m="http://schemas.openxmlformats.org/officeDocument/2006/math">
                    <m:r>
                      <m:rPr>
                        <m:sty m:val="p"/>
                      </m:rPr>
                      <a:rPr lang="en-US" sz="2200"/>
                      <m:t>z</m:t>
                    </m:r>
                    <m:r>
                      <a:rPr lang="en-US" sz="2200"/>
                      <m:t>+1</m:t>
                    </m:r>
                  </m:oMath>
                </a14:m>
                <a:r>
                  <a:rPr lang="en-US" sz="2200" dirty="0"/>
                  <a:t>, </a:t>
                </a:r>
                <a:r>
                  <a:rPr lang="en-US" sz="2200" dirty="0">
                    <a:solidFill>
                      <a:srgbClr val="FFFF00"/>
                    </a:solidFill>
                  </a:rPr>
                  <a:t>with all other covariates set to zero</a:t>
                </a:r>
                <a:r>
                  <a:rPr lang="en-US" sz="2200" dirty="0"/>
                  <a:t>, the fold change for </a:t>
                </a:r>
                <a14:m>
                  <m:oMath xmlns:m="http://schemas.openxmlformats.org/officeDocument/2006/math">
                    <m:sSub>
                      <m:sSubPr>
                        <m:ctrlPr>
                          <a:rPr lang="en-US" sz="2200"/>
                        </m:ctrlPr>
                      </m:sSubPr>
                      <m:e>
                        <m:r>
                          <a:rPr lang="en-US" sz="2200"/>
                          <m:t>𝜇</m:t>
                        </m:r>
                      </m:e>
                      <m:sub>
                        <m:r>
                          <a:rPr lang="en-US" sz="2200"/>
                          <m:t>𝑖</m:t>
                        </m:r>
                      </m:sub>
                    </m:sSub>
                    <m:r>
                      <a:rPr lang="en-US" sz="2200" b="0" i="0" smtClean="0">
                        <a:latin typeface="Cambria Math" panose="02040503050406030204" pitchFamily="18" charset="0"/>
                      </a:rPr>
                      <m:t>=</m:t>
                    </m:r>
                    <m:f>
                      <m:fPr>
                        <m:ctrlPr>
                          <a:rPr lang="en-US" sz="2200" i="1">
                            <a:latin typeface="Cambria Math" panose="02040503050406030204" pitchFamily="18" charset="0"/>
                          </a:rPr>
                        </m:ctrlPr>
                      </m:fPr>
                      <m:num>
                        <m:r>
                          <a:rPr lang="en-US" sz="2200" b="0" i="1" smtClean="0">
                            <a:latin typeface="Cambria Math" panose="02040503050406030204" pitchFamily="18" charset="0"/>
                          </a:rPr>
                          <m:t>1</m:t>
                        </m:r>
                      </m:num>
                      <m:den>
                        <m:r>
                          <a:rPr lang="en-US" sz="2200" i="1">
                            <a:latin typeface="Cambria Math" panose="02040503050406030204" pitchFamily="18" charset="0"/>
                          </a:rPr>
                          <m:t>𝜏</m:t>
                        </m:r>
                      </m:den>
                    </m:f>
                    <m:r>
                      <m:rPr>
                        <m:sty m:val="p"/>
                      </m:rPr>
                      <a:rPr lang="en-US" sz="2200" b="0" i="0" smtClean="0">
                        <a:latin typeface="Cambria Math" panose="02040503050406030204" pitchFamily="18" charset="0"/>
                      </a:rPr>
                      <m:t>E</m:t>
                    </m:r>
                  </m:oMath>
                </a14:m>
                <a:r>
                  <a:rPr lang="en-US" sz="2200" dirty="0"/>
                  <a:t>(</a:t>
                </a:r>
                <a14:m>
                  <m:oMath xmlns:m="http://schemas.openxmlformats.org/officeDocument/2006/math">
                    <m:sSub>
                      <m:sSubPr>
                        <m:ctrlPr>
                          <a:rPr lang="en-US" sz="2200" i="1">
                            <a:latin typeface="Cambria Math" panose="02040503050406030204" pitchFamily="18" charset="0"/>
                          </a:rPr>
                        </m:ctrlPr>
                      </m:sSubPr>
                      <m:e>
                        <m:r>
                          <a:rPr lang="en-US" sz="2200" i="1">
                            <a:latin typeface="Cambria Math" panose="02040503050406030204" pitchFamily="18" charset="0"/>
                          </a:rPr>
                          <m:t> </m:t>
                        </m:r>
                        <m:r>
                          <a:rPr lang="en-US" sz="2200" i="1">
                            <a:latin typeface="Cambria Math" panose="02040503050406030204" pitchFamily="18" charset="0"/>
                          </a:rPr>
                          <m:t>𝑇</m:t>
                        </m:r>
                      </m:e>
                      <m:sub>
                        <m:r>
                          <a:rPr lang="en-US" sz="2200" i="1">
                            <a:latin typeface="Cambria Math" panose="02040503050406030204" pitchFamily="18" charset="0"/>
                          </a:rPr>
                          <m:t>𝑖</m:t>
                        </m:r>
                      </m:sub>
                    </m:sSub>
                    <m:r>
                      <a:rPr lang="en-US" sz="2200" i="1">
                        <a:latin typeface="Cambria Math" panose="02040503050406030204" pitchFamily="18" charset="0"/>
                      </a:rPr>
                      <m:t> </m:t>
                    </m:r>
                  </m:oMath>
                </a14:m>
                <a:r>
                  <a:rPr lang="en-US" sz="2200" dirty="0"/>
                  <a:t>| </a:t>
                </a:r>
                <a14:m>
                  <m:oMath xmlns:m="http://schemas.openxmlformats.org/officeDocument/2006/math">
                    <m:sSub>
                      <m:sSubPr>
                        <m:ctrlPr>
                          <a:rPr lang="en-US" sz="2200" i="1">
                            <a:latin typeface="Cambria Math" panose="02040503050406030204" pitchFamily="18" charset="0"/>
                          </a:rPr>
                        </m:ctrlPr>
                      </m:sSubPr>
                      <m:e>
                        <m:r>
                          <a:rPr lang="en-US" sz="2200" i="1">
                            <a:latin typeface="Cambria Math" panose="02040503050406030204" pitchFamily="18" charset="0"/>
                          </a:rPr>
                          <m:t> </m:t>
                        </m:r>
                        <m:r>
                          <a:rPr lang="en-US" sz="2200" i="1">
                            <a:latin typeface="Cambria Math" panose="02040503050406030204" pitchFamily="18" charset="0"/>
                          </a:rPr>
                          <m:t>𝑇</m:t>
                        </m:r>
                      </m:e>
                      <m:sub>
                        <m:r>
                          <a:rPr lang="en-US" sz="2200" i="1">
                            <a:latin typeface="Cambria Math" panose="02040503050406030204" pitchFamily="18" charset="0"/>
                          </a:rPr>
                          <m:t>𝑖</m:t>
                        </m:r>
                      </m:sub>
                    </m:sSub>
                    <m:r>
                      <a:rPr lang="en-US" sz="2200">
                        <a:latin typeface="Cambria Math" panose="02040503050406030204" pitchFamily="18" charset="0"/>
                      </a:rPr>
                      <m:t>&lt;</m:t>
                    </m:r>
                    <m:r>
                      <a:rPr lang="en-US" sz="2200" i="1">
                        <a:latin typeface="Cambria Math" panose="02040503050406030204" pitchFamily="18" charset="0"/>
                      </a:rPr>
                      <m:t>𝜏</m:t>
                    </m:r>
                  </m:oMath>
                </a14:m>
                <a:r>
                  <a:rPr lang="en-US" sz="2200" dirty="0"/>
                  <a:t>) becomes</a:t>
                </a:r>
              </a:p>
              <a:p>
                <a:pPr marL="0" indent="0">
                  <a:buNone/>
                </a:pPr>
                <a14:m>
                  <m:oMathPara xmlns:m="http://schemas.openxmlformats.org/officeDocument/2006/math">
                    <m:oMathParaPr>
                      <m:jc m:val="centerGroup"/>
                    </m:oMathParaPr>
                    <m:oMath xmlns:m="http://schemas.openxmlformats.org/officeDocument/2006/math">
                      <m:f>
                        <m:fPr>
                          <m:ctrlPr>
                            <a:rPr lang="en-US" sz="2200" b="0" i="1" smtClean="0">
                              <a:latin typeface="Cambria Math" panose="02040503050406030204" pitchFamily="18" charset="0"/>
                            </a:rPr>
                          </m:ctrlPr>
                        </m:fPr>
                        <m:num>
                          <m:sSup>
                            <m:sSupPr>
                              <m:ctrlPr>
                                <a:rPr lang="en-US" sz="2200" i="1">
                                  <a:latin typeface="Cambria Math" panose="02040503050406030204" pitchFamily="18" charset="0"/>
                                </a:rPr>
                              </m:ctrlPr>
                            </m:sSupPr>
                            <m:e>
                              <m:r>
                                <a:rPr lang="en-US" sz="2200" i="1">
                                  <a:latin typeface="Cambria Math" panose="02040503050406030204" pitchFamily="18" charset="0"/>
                                </a:rPr>
                                <m:t>𝑒</m:t>
                              </m:r>
                            </m:e>
                            <m:sup>
                              <m:sSub>
                                <m:sSubPr>
                                  <m:ctrlPr>
                                    <a:rPr lang="en-US" sz="2200" i="1">
                                      <a:latin typeface="Cambria Math" panose="02040503050406030204" pitchFamily="18" charset="0"/>
                                    </a:rPr>
                                  </m:ctrlPr>
                                </m:sSubPr>
                                <m:e>
                                  <m:r>
                                    <a:rPr lang="en-US" sz="2200" i="1">
                                      <a:latin typeface="Cambria Math" panose="02040503050406030204" pitchFamily="18" charset="0"/>
                                    </a:rPr>
                                    <m:t>𝛼</m:t>
                                  </m:r>
                                </m:e>
                                <m:sub>
                                  <m:r>
                                    <a:rPr lang="en-US" sz="2200" i="1">
                                      <a:latin typeface="Cambria Math" panose="02040503050406030204" pitchFamily="18" charset="0"/>
                                    </a:rPr>
                                    <m:t>𝑘</m:t>
                                  </m:r>
                                </m:sub>
                              </m:sSub>
                            </m:sup>
                          </m:sSup>
                          <m:d>
                            <m:dPr>
                              <m:ctrlPr>
                                <a:rPr lang="en-US" sz="2200" i="1">
                                  <a:latin typeface="Cambria Math" panose="02040503050406030204" pitchFamily="18" charset="0"/>
                                </a:rPr>
                              </m:ctrlPr>
                            </m:dPr>
                            <m:e>
                              <m:r>
                                <a:rPr lang="en-US" sz="2200" b="0" i="1" smtClean="0">
                                  <a:latin typeface="Cambria Math" panose="02040503050406030204" pitchFamily="18" charset="0"/>
                                </a:rPr>
                                <m:t>1+</m:t>
                              </m:r>
                              <m:sSup>
                                <m:sSupPr>
                                  <m:ctrlPr>
                                    <a:rPr lang="en-US" sz="2200" b="0" i="1" smtClean="0">
                                      <a:latin typeface="Cambria Math" panose="02040503050406030204" pitchFamily="18" charset="0"/>
                                    </a:rPr>
                                  </m:ctrlPr>
                                </m:sSupPr>
                                <m:e>
                                  <m:r>
                                    <a:rPr lang="en-US" sz="2200" b="0" i="1" smtClean="0">
                                      <a:latin typeface="Cambria Math" panose="02040503050406030204" pitchFamily="18" charset="0"/>
                                    </a:rPr>
                                    <m:t>𝑒</m:t>
                                  </m:r>
                                </m:e>
                                <m:sup>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𝛼</m:t>
                                      </m:r>
                                    </m:e>
                                    <m:sub>
                                      <m:r>
                                        <a:rPr lang="en-US" sz="2200" b="0" i="1" smtClean="0">
                                          <a:latin typeface="Cambria Math" panose="02040503050406030204" pitchFamily="18" charset="0"/>
                                        </a:rPr>
                                        <m:t>0</m:t>
                                      </m:r>
                                    </m:sub>
                                  </m:sSub>
                                  <m:r>
                                    <a:rPr lang="en-US" sz="2200" b="0" i="1" smtClean="0">
                                      <a:latin typeface="Cambria Math" panose="02040503050406030204" pitchFamily="18" charset="0"/>
                                    </a:rPr>
                                    <m:t>+</m:t>
                                  </m:r>
                                  <m:r>
                                    <a:rPr lang="en-US" sz="2200" b="0" i="1" smtClean="0">
                                      <a:latin typeface="Cambria Math" panose="02040503050406030204" pitchFamily="18" charset="0"/>
                                    </a:rPr>
                                    <m:t>𝑧</m:t>
                                  </m:r>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𝛼</m:t>
                                      </m:r>
                                    </m:e>
                                    <m:sub>
                                      <m:r>
                                        <a:rPr lang="en-US" sz="2200" b="0" i="1" smtClean="0">
                                          <a:latin typeface="Cambria Math" panose="02040503050406030204" pitchFamily="18" charset="0"/>
                                        </a:rPr>
                                        <m:t>𝑘</m:t>
                                      </m:r>
                                    </m:sub>
                                  </m:sSub>
                                </m:sup>
                              </m:sSup>
                            </m:e>
                          </m:d>
                        </m:num>
                        <m:den>
                          <m:d>
                            <m:dPr>
                              <m:ctrlPr>
                                <a:rPr lang="en-US" sz="2200" i="1">
                                  <a:latin typeface="Cambria Math" panose="02040503050406030204" pitchFamily="18" charset="0"/>
                                </a:rPr>
                              </m:ctrlPr>
                            </m:dPr>
                            <m:e>
                              <m:r>
                                <a:rPr lang="en-US" sz="2200" b="0" i="1" smtClean="0">
                                  <a:latin typeface="Cambria Math" panose="02040503050406030204" pitchFamily="18" charset="0"/>
                                </a:rPr>
                                <m:t>1+</m:t>
                              </m:r>
                              <m:sSup>
                                <m:sSupPr>
                                  <m:ctrlPr>
                                    <a:rPr lang="en-US" sz="2200" b="0" i="1" smtClean="0">
                                      <a:latin typeface="Cambria Math" panose="02040503050406030204" pitchFamily="18" charset="0"/>
                                    </a:rPr>
                                  </m:ctrlPr>
                                </m:sSupPr>
                                <m:e>
                                  <m:r>
                                    <a:rPr lang="en-US" sz="2200" b="0" i="1" smtClean="0">
                                      <a:latin typeface="Cambria Math" panose="02040503050406030204" pitchFamily="18" charset="0"/>
                                    </a:rPr>
                                    <m:t>𝑒</m:t>
                                  </m:r>
                                </m:e>
                                <m:sup>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𝛼</m:t>
                                      </m:r>
                                    </m:e>
                                    <m:sub>
                                      <m:r>
                                        <a:rPr lang="en-US" sz="2200" b="0" i="1" smtClean="0">
                                          <a:latin typeface="Cambria Math" panose="02040503050406030204" pitchFamily="18" charset="0"/>
                                        </a:rPr>
                                        <m:t>0</m:t>
                                      </m:r>
                                    </m:sub>
                                  </m:sSub>
                                  <m:r>
                                    <a:rPr lang="en-US" sz="2200" b="0" i="1" smtClean="0">
                                      <a:latin typeface="Cambria Math" panose="02040503050406030204" pitchFamily="18" charset="0"/>
                                    </a:rPr>
                                    <m:t>+</m:t>
                                  </m:r>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𝛼</m:t>
                                      </m:r>
                                    </m:e>
                                    <m:sub>
                                      <m:r>
                                        <a:rPr lang="en-US" sz="2200" b="0" i="1" smtClean="0">
                                          <a:latin typeface="Cambria Math" panose="02040503050406030204" pitchFamily="18" charset="0"/>
                                        </a:rPr>
                                        <m:t>𝑘</m:t>
                                      </m:r>
                                    </m:sub>
                                  </m:sSub>
                                  <m:r>
                                    <a:rPr lang="en-US" sz="2200" b="0" i="1" smtClean="0">
                                      <a:latin typeface="Cambria Math" panose="02040503050406030204" pitchFamily="18" charset="0"/>
                                    </a:rPr>
                                    <m:t>+</m:t>
                                  </m:r>
                                  <m:r>
                                    <a:rPr lang="en-US" sz="2200" b="0" i="1" smtClean="0">
                                      <a:latin typeface="Cambria Math" panose="02040503050406030204" pitchFamily="18" charset="0"/>
                                    </a:rPr>
                                    <m:t>𝑧</m:t>
                                  </m:r>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𝛼</m:t>
                                      </m:r>
                                    </m:e>
                                    <m:sub>
                                      <m:r>
                                        <a:rPr lang="en-US" sz="2200" b="0" i="1" smtClean="0">
                                          <a:latin typeface="Cambria Math" panose="02040503050406030204" pitchFamily="18" charset="0"/>
                                        </a:rPr>
                                        <m:t>𝑘</m:t>
                                      </m:r>
                                    </m:sub>
                                  </m:sSub>
                                </m:sup>
                              </m:sSup>
                            </m:e>
                          </m:d>
                        </m:den>
                      </m:f>
                    </m:oMath>
                  </m:oMathPara>
                </a14:m>
                <a:endParaRPr lang="en-US" sz="2200" dirty="0"/>
              </a:p>
              <a:p>
                <a:pPr lvl="1"/>
                <a:r>
                  <a:rPr lang="en-US" sz="2200" dirty="0"/>
                  <a:t>Helpful to set all covariate reference values to zero</a:t>
                </a:r>
              </a:p>
            </p:txBody>
          </p:sp>
        </mc:Choice>
        <mc:Fallback>
          <p:sp>
            <p:nvSpPr>
              <p:cNvPr id="3" name="Content Placeholder 2">
                <a:extLst>
                  <a:ext uri="{FF2B5EF4-FFF2-40B4-BE49-F238E27FC236}">
                    <a16:creationId xmlns:a16="http://schemas.microsoft.com/office/drawing/2014/main" id="{4D5C9B28-1C49-346E-8477-BD6C975C1792}"/>
                  </a:ext>
                </a:extLst>
              </p:cNvPr>
              <p:cNvSpPr>
                <a:spLocks noGrp="1" noRot="1" noChangeAspect="1" noMove="1" noResize="1" noEditPoints="1" noAdjustHandles="1" noChangeArrowheads="1" noChangeShapeType="1" noTextEdit="1"/>
              </p:cNvSpPr>
              <p:nvPr>
                <p:ph idx="1"/>
              </p:nvPr>
            </p:nvSpPr>
            <p:spPr>
              <a:xfrm>
                <a:off x="76200" y="1295400"/>
                <a:ext cx="6629400" cy="7162800"/>
              </a:xfrm>
              <a:blipFill>
                <a:blip r:embed="rId4"/>
                <a:stretch>
                  <a:fillRect l="-552" t="-596" r="-920"/>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C3C15653-A79D-94E6-D859-7C2E91BFB2B7}"/>
              </a:ext>
            </a:extLst>
          </p:cNvPr>
          <p:cNvSpPr>
            <a:spLocks noGrp="1"/>
          </p:cNvSpPr>
          <p:nvPr>
            <p:ph type="sldNum" sz="quarter" idx="12"/>
          </p:nvPr>
        </p:nvSpPr>
        <p:spPr/>
        <p:txBody>
          <a:bodyPr/>
          <a:lstStyle/>
          <a:p>
            <a:fld id="{A54AE71F-0975-46E6-AD98-F92A684CFC99}" type="slidenum">
              <a:rPr lang="en-US" altLang="en-US" smtClean="0"/>
              <a:pPr/>
              <a:t>16</a:t>
            </a:fld>
            <a:endParaRPr lang="en-US" altLang="en-US" dirty="0"/>
          </a:p>
        </p:txBody>
      </p:sp>
    </p:spTree>
    <p:extLst>
      <p:ext uri="{BB962C8B-B14F-4D97-AF65-F5344CB8AC3E}">
        <p14:creationId xmlns:p14="http://schemas.microsoft.com/office/powerpoint/2010/main" val="3508640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8C442C-2942-FBBF-7498-23D5741FC110}"/>
              </a:ext>
            </a:extLst>
          </p:cNvPr>
          <p:cNvSpPr>
            <a:spLocks noGrp="1"/>
          </p:cNvSpPr>
          <p:nvPr>
            <p:ph type="title"/>
          </p:nvPr>
        </p:nvSpPr>
        <p:spPr/>
        <p:txBody>
          <a:bodyPr/>
          <a:lstStyle/>
          <a:p>
            <a:r>
              <a:rPr lang="en-US" sz="2800" dirty="0"/>
              <a:t>Censoring Addressed by Fitting Models Using One of Two Approaches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EEFBE4CE-6616-001D-DFF8-3FF2413768E5}"/>
                  </a:ext>
                </a:extLst>
              </p:cNvPr>
              <p:cNvSpPr>
                <a:spLocks noGrp="1"/>
              </p:cNvSpPr>
              <p:nvPr>
                <p:ph idx="1"/>
              </p:nvPr>
            </p:nvSpPr>
            <p:spPr>
              <a:xfrm>
                <a:off x="0" y="1481138"/>
                <a:ext cx="6858000" cy="7162800"/>
              </a:xfrm>
            </p:spPr>
            <p:txBody>
              <a:bodyPr>
                <a:noAutofit/>
              </a:bodyPr>
              <a:lstStyle/>
              <a:p>
                <a:r>
                  <a:rPr lang="en-US" sz="2400" dirty="0"/>
                  <a:t>Approach 1: Estimation-maximization (EM) </a:t>
                </a:r>
              </a:p>
              <a:p>
                <a:r>
                  <a:rPr lang="en-US" sz="2400" dirty="0"/>
                  <a:t>Approach 2: Inverse-transform multiple imputation (MI) to fill in missing information for censored outcomes</a:t>
                </a:r>
              </a:p>
              <a:p>
                <a:pPr lvl="1"/>
                <a:r>
                  <a:rPr lang="en-US" sz="2400" dirty="0"/>
                  <a:t>Defines risk sets of similar individuals to  censored individual in terms of </a:t>
                </a:r>
                <a14:m>
                  <m:oMath xmlns:m="http://schemas.openxmlformats.org/officeDocument/2006/math">
                    <m:r>
                      <a:rPr lang="en-US" sz="2400" b="0" i="0"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𝜇</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𝜋</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m:t>
                    </m:r>
                  </m:oMath>
                </a14:m>
                <a:r>
                  <a:rPr lang="en-US" sz="2400" dirty="0"/>
                  <a:t> and nonparametrically samples missing residual lifetime from risk set’s KM estimate </a:t>
                </a:r>
              </a:p>
              <a:p>
                <a:pPr lvl="1"/>
                <a:r>
                  <a:rPr lang="en-US" sz="2400" i="1" dirty="0"/>
                  <a:t>M</a:t>
                </a:r>
                <a:r>
                  <a:rPr lang="en-US" sz="2400" dirty="0"/>
                  <a:t> complete datasets obtained via MI algorithm</a:t>
                </a:r>
              </a:p>
              <a:p>
                <a:pPr lvl="1"/>
                <a:r>
                  <a:rPr lang="en-US" sz="2400" dirty="0"/>
                  <a:t>Results combined across imputed datasets via Rubin’s rules (Little and Rubin, 1987. Analysis with missing data. </a:t>
                </a:r>
                <a:r>
                  <a:rPr lang="en-US" sz="2400" dirty="0" err="1"/>
                  <a:t>JohnWiley</a:t>
                </a:r>
                <a:r>
                  <a:rPr lang="en-US" sz="2400" dirty="0"/>
                  <a:t> &amp; Sons.)</a:t>
                </a:r>
              </a:p>
              <a:p>
                <a:r>
                  <a:rPr lang="en-US" sz="2400" dirty="0"/>
                  <a:t>Technical details omitted, but both EM and MI approaches work well</a:t>
                </a:r>
              </a:p>
              <a:p>
                <a:pPr lvl="1"/>
                <a:r>
                  <a:rPr lang="en-US" sz="2400" dirty="0"/>
                  <a:t>MI approach allows for additional analyses, plots</a:t>
                </a:r>
              </a:p>
              <a:p>
                <a:endParaRPr lang="en-US" sz="2400" dirty="0"/>
              </a:p>
            </p:txBody>
          </p:sp>
        </mc:Choice>
        <mc:Fallback>
          <p:sp>
            <p:nvSpPr>
              <p:cNvPr id="3" name="Content Placeholder 2">
                <a:extLst>
                  <a:ext uri="{FF2B5EF4-FFF2-40B4-BE49-F238E27FC236}">
                    <a16:creationId xmlns:a16="http://schemas.microsoft.com/office/drawing/2014/main" id="{EEFBE4CE-6616-001D-DFF8-3FF2413768E5}"/>
                  </a:ext>
                </a:extLst>
              </p:cNvPr>
              <p:cNvSpPr>
                <a:spLocks noGrp="1" noRot="1" noChangeAspect="1" noMove="1" noResize="1" noEditPoints="1" noAdjustHandles="1" noChangeArrowheads="1" noChangeShapeType="1" noTextEdit="1"/>
              </p:cNvSpPr>
              <p:nvPr>
                <p:ph idx="1"/>
              </p:nvPr>
            </p:nvSpPr>
            <p:spPr>
              <a:xfrm>
                <a:off x="0" y="1481138"/>
                <a:ext cx="6858000" cy="7162800"/>
              </a:xfrm>
              <a:blipFill>
                <a:blip r:embed="rId3"/>
                <a:stretch>
                  <a:fillRect l="-622" t="-681" r="-1333" b="-3830"/>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EEF09813-345B-3476-9489-ABCD33070EB1}"/>
              </a:ext>
            </a:extLst>
          </p:cNvPr>
          <p:cNvSpPr>
            <a:spLocks noGrp="1"/>
          </p:cNvSpPr>
          <p:nvPr>
            <p:ph type="sldNum" sz="quarter" idx="12"/>
          </p:nvPr>
        </p:nvSpPr>
        <p:spPr/>
        <p:txBody>
          <a:bodyPr/>
          <a:lstStyle/>
          <a:p>
            <a:fld id="{A54AE71F-0975-46E6-AD98-F92A684CFC99}" type="slidenum">
              <a:rPr lang="en-US" altLang="en-US" smtClean="0"/>
              <a:pPr/>
              <a:t>17</a:t>
            </a:fld>
            <a:endParaRPr lang="en-US" altLang="en-US" dirty="0"/>
          </a:p>
        </p:txBody>
      </p:sp>
    </p:spTree>
    <p:extLst>
      <p:ext uri="{BB962C8B-B14F-4D97-AF65-F5344CB8AC3E}">
        <p14:creationId xmlns:p14="http://schemas.microsoft.com/office/powerpoint/2010/main" val="2195980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CD15E8-848C-CD7F-2240-88A7B9661FF5}"/>
              </a:ext>
            </a:extLst>
          </p:cNvPr>
          <p:cNvSpPr>
            <a:spLocks noGrp="1"/>
          </p:cNvSpPr>
          <p:nvPr>
            <p:ph type="title"/>
          </p:nvPr>
        </p:nvSpPr>
        <p:spPr/>
        <p:txBody>
          <a:bodyPr/>
          <a:lstStyle/>
          <a:p>
            <a:r>
              <a:rPr lang="en-US" dirty="0"/>
              <a:t>Learning Through Simulation</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BF8B602-2B4B-7DF1-44A4-CBD54CF6F70C}"/>
                  </a:ext>
                </a:extLst>
              </p:cNvPr>
              <p:cNvSpPr>
                <a:spLocks noGrp="1"/>
              </p:cNvSpPr>
              <p:nvPr>
                <p:ph idx="1"/>
              </p:nvPr>
            </p:nvSpPr>
            <p:spPr/>
            <p:txBody>
              <a:bodyPr>
                <a:normAutofit fontScale="77500" lnSpcReduction="20000"/>
              </a:bodyPr>
              <a:lstStyle/>
              <a:p>
                <a:r>
                  <a:rPr lang="en-US" dirty="0"/>
                  <a:t>Setting: </a:t>
                </a:r>
              </a:p>
              <a:p>
                <a:pPr lvl="1"/>
                <a:r>
                  <a:rPr lang="en-US" b="0" dirty="0"/>
                  <a:t>n=1000, </a:t>
                </a:r>
                <a14:m>
                  <m:oMath xmlns:m="http://schemas.openxmlformats.org/officeDocument/2006/math">
                    <m:r>
                      <a:rPr lang="en-US" b="0" i="1" smtClean="0">
                        <a:latin typeface="Cambria Math" panose="02040503050406030204" pitchFamily="18" charset="0"/>
                      </a:rPr>
                      <m:t>𝜏</m:t>
                    </m:r>
                    <m:r>
                      <a:rPr lang="en-US" b="0" i="1" smtClean="0">
                        <a:latin typeface="Cambria Math" panose="02040503050406030204" pitchFamily="18" charset="0"/>
                      </a:rPr>
                      <m:t>=30 </m:t>
                    </m:r>
                  </m:oMath>
                </a14:m>
                <a:endParaRPr lang="en-US" b="0" dirty="0"/>
              </a:p>
              <a:p>
                <a:pPr lvl="1"/>
                <a:r>
                  <a:rPr lang="en-US" dirty="0"/>
                  <a:t>Independent covariates, where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1</m:t>
                        </m:r>
                        <m:r>
                          <a:rPr lang="en-US" b="0" i="1" smtClean="0">
                            <a:latin typeface="Cambria Math" panose="02040503050406030204" pitchFamily="18" charset="0"/>
                          </a:rPr>
                          <m:t>𝑖</m:t>
                        </m:r>
                      </m:sub>
                    </m:sSub>
                    <m:r>
                      <a:rPr lang="en-US" b="0" i="1" smtClean="0">
                        <a:latin typeface="Cambria Math" panose="02040503050406030204" pitchFamily="18" charset="0"/>
                      </a:rPr>
                      <m:t>∼</m:t>
                    </m:r>
                    <m:r>
                      <m:rPr>
                        <m:sty m:val="p"/>
                      </m:rPr>
                      <a:rPr lang="en-US" b="0" i="0" smtClean="0">
                        <a:latin typeface="Cambria Math" panose="02040503050406030204" pitchFamily="18" charset="0"/>
                      </a:rPr>
                      <m:t>Unif</m:t>
                    </m:r>
                    <m:r>
                      <a:rPr lang="en-US" b="0" i="1" smtClean="0">
                        <a:latin typeface="Cambria Math" panose="02040503050406030204" pitchFamily="18" charset="0"/>
                      </a:rPr>
                      <m:t>(0,1)</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𝑍</m:t>
                        </m:r>
                      </m:e>
                      <m:sub>
                        <m:r>
                          <a:rPr lang="en-US" b="0" i="1" smtClean="0">
                            <a:latin typeface="Cambria Math" panose="02040503050406030204" pitchFamily="18" charset="0"/>
                          </a:rPr>
                          <m:t>2</m:t>
                        </m:r>
                        <m:r>
                          <a:rPr lang="en-US" i="1">
                            <a:latin typeface="Cambria Math" panose="02040503050406030204" pitchFamily="18" charset="0"/>
                          </a:rPr>
                          <m:t>𝑖</m:t>
                        </m:r>
                      </m:sub>
                    </m:sSub>
                    <m:r>
                      <a:rPr lang="en-US" i="1">
                        <a:latin typeface="Cambria Math" panose="02040503050406030204" pitchFamily="18" charset="0"/>
                      </a:rPr>
                      <m:t>∼</m:t>
                    </m:r>
                    <m:r>
                      <m:rPr>
                        <m:sty m:val="p"/>
                      </m:rPr>
                      <a:rPr lang="en-US" b="0" i="0" smtClean="0">
                        <a:latin typeface="Cambria Math" panose="02040503050406030204" pitchFamily="18" charset="0"/>
                      </a:rPr>
                      <m:t>Bernoulli</m:t>
                    </m:r>
                    <m:r>
                      <a:rPr lang="en-US" i="1">
                        <a:latin typeface="Cambria Math" panose="02040503050406030204" pitchFamily="18" charset="0"/>
                      </a:rPr>
                      <m:t>(0</m:t>
                    </m:r>
                    <m:r>
                      <a:rPr lang="en-US" b="0" i="1" smtClean="0">
                        <a:latin typeface="Cambria Math" panose="02040503050406030204" pitchFamily="18" charset="0"/>
                      </a:rPr>
                      <m:t>.7</m:t>
                    </m:r>
                    <m:r>
                      <a:rPr lang="en-US" i="1">
                        <a:latin typeface="Cambria Math" panose="02040503050406030204" pitchFamily="18" charset="0"/>
                      </a:rPr>
                      <m:t>)</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𝑍</m:t>
                        </m:r>
                      </m:e>
                      <m:sub>
                        <m:r>
                          <a:rPr lang="en-US" b="0" i="1" smtClean="0">
                            <a:latin typeface="Cambria Math" panose="02040503050406030204" pitchFamily="18" charset="0"/>
                          </a:rPr>
                          <m:t>3</m:t>
                        </m:r>
                        <m:r>
                          <a:rPr lang="en-US" i="1">
                            <a:latin typeface="Cambria Math" panose="02040503050406030204" pitchFamily="18" charset="0"/>
                          </a:rPr>
                          <m:t>𝑖</m:t>
                        </m:r>
                      </m:sub>
                    </m:sSub>
                    <m:r>
                      <a:rPr lang="en-US" i="1">
                        <a:latin typeface="Cambria Math" panose="02040503050406030204" pitchFamily="18" charset="0"/>
                      </a:rPr>
                      <m:t>∼</m:t>
                    </m:r>
                    <m:r>
                      <m:rPr>
                        <m:sty m:val="p"/>
                      </m:rPr>
                      <a:rPr lang="en-US">
                        <a:latin typeface="Cambria Math" panose="02040503050406030204" pitchFamily="18" charset="0"/>
                      </a:rPr>
                      <m:t>Unif</m:t>
                    </m:r>
                    <m:r>
                      <a:rPr lang="en-US" i="1">
                        <a:latin typeface="Cambria Math" panose="02040503050406030204" pitchFamily="18" charset="0"/>
                      </a:rPr>
                      <m:t>(0,1)</m:t>
                    </m:r>
                  </m:oMath>
                </a14:m>
                <a:endParaRPr lang="en-US" dirty="0"/>
              </a:p>
              <a:p>
                <a:r>
                  <a:rPr lang="en-US" sz="3200" dirty="0"/>
                  <a:t>Logistic regression model for </a:t>
                </a:r>
                <a14:m>
                  <m:oMath xmlns:m="http://schemas.openxmlformats.org/officeDocument/2006/math">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𝐵</m:t>
                        </m:r>
                      </m:e>
                      <m:sub>
                        <m:r>
                          <a:rPr lang="en-US" sz="3200" b="0" i="1" smtClean="0">
                            <a:latin typeface="Cambria Math" panose="02040503050406030204" pitchFamily="18" charset="0"/>
                          </a:rPr>
                          <m:t>𝑖</m:t>
                        </m:r>
                      </m:sub>
                    </m:sSub>
                  </m:oMath>
                </a14:m>
                <a:r>
                  <a:rPr lang="en-US" sz="3200" dirty="0"/>
                  <a:t>:</a:t>
                </a:r>
              </a:p>
              <a:p>
                <a:pPr marL="0" indent="0">
                  <a:buNone/>
                </a:pPr>
                <a14:m>
                  <m:oMathPara xmlns:m="http://schemas.openxmlformats.org/officeDocument/2006/math">
                    <m:oMathParaPr>
                      <m:jc m:val="centerGroup"/>
                    </m:oMathParaPr>
                    <m:oMath xmlns:m="http://schemas.openxmlformats.org/officeDocument/2006/math">
                      <m:func>
                        <m:funcPr>
                          <m:ctrlPr>
                            <a:rPr lang="en-US" sz="3200" b="0" i="1" smtClean="0">
                              <a:latin typeface="Cambria Math" panose="02040503050406030204" pitchFamily="18" charset="0"/>
                            </a:rPr>
                          </m:ctrlPr>
                        </m:funcPr>
                        <m:fName>
                          <m:r>
                            <m:rPr>
                              <m:sty m:val="p"/>
                            </m:rPr>
                            <a:rPr lang="en-US" sz="3200" b="0" i="0" smtClean="0">
                              <a:latin typeface="Cambria Math" panose="02040503050406030204" pitchFamily="18" charset="0"/>
                            </a:rPr>
                            <m:t>log</m:t>
                          </m:r>
                        </m:fName>
                        <m:e>
                          <m:d>
                            <m:dPr>
                              <m:ctrlPr>
                                <a:rPr lang="en-US" sz="3200" b="0" i="1" smtClean="0">
                                  <a:latin typeface="Cambria Math" panose="02040503050406030204" pitchFamily="18" charset="0"/>
                                </a:rPr>
                              </m:ctrlPr>
                            </m:dPr>
                            <m:e>
                              <m:f>
                                <m:fPr>
                                  <m:ctrlPr>
                                    <a:rPr lang="en-US" sz="3200" b="0" i="1" smtClean="0">
                                      <a:latin typeface="Cambria Math" panose="02040503050406030204" pitchFamily="18" charset="0"/>
                                    </a:rPr>
                                  </m:ctrlPr>
                                </m:fPr>
                                <m:num>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𝜋</m:t>
                                      </m:r>
                                    </m:e>
                                    <m:sub>
                                      <m:r>
                                        <a:rPr lang="en-US" sz="3200" b="0" i="1" smtClean="0">
                                          <a:latin typeface="Cambria Math" panose="02040503050406030204" pitchFamily="18" charset="0"/>
                                        </a:rPr>
                                        <m:t>𝑖</m:t>
                                      </m:r>
                                    </m:sub>
                                  </m:sSub>
                                </m:num>
                                <m:den>
                                  <m:r>
                                    <a:rPr lang="en-US" sz="3200" b="0" i="1" smtClean="0">
                                      <a:latin typeface="Cambria Math" panose="02040503050406030204" pitchFamily="18" charset="0"/>
                                    </a:rPr>
                                    <m:t>1−</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𝜋</m:t>
                                      </m:r>
                                    </m:e>
                                    <m:sub>
                                      <m:r>
                                        <a:rPr lang="en-US" sz="3200" b="0" i="1" smtClean="0">
                                          <a:latin typeface="Cambria Math" panose="02040503050406030204" pitchFamily="18" charset="0"/>
                                        </a:rPr>
                                        <m:t>𝑖</m:t>
                                      </m:r>
                                    </m:sub>
                                  </m:sSub>
                                </m:den>
                              </m:f>
                            </m:e>
                          </m:d>
                        </m:e>
                      </m:func>
                      <m:r>
                        <a:rPr lang="en-US" sz="3200" b="0" i="1" smtClean="0">
                          <a:latin typeface="Cambria Math" panose="02040503050406030204" pitchFamily="18" charset="0"/>
                        </a:rPr>
                        <m:t>=−1.0+1.0</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𝑍</m:t>
                          </m:r>
                        </m:e>
                        <m:sub>
                          <m:r>
                            <a:rPr lang="en-US" sz="3200" b="0" i="1" smtClean="0">
                              <a:latin typeface="Cambria Math" panose="02040503050406030204" pitchFamily="18" charset="0"/>
                            </a:rPr>
                            <m:t>1</m:t>
                          </m:r>
                          <m:r>
                            <a:rPr lang="en-US" sz="3200" b="0" i="1" smtClean="0">
                              <a:latin typeface="Cambria Math" panose="02040503050406030204" pitchFamily="18" charset="0"/>
                            </a:rPr>
                            <m:t>𝑖</m:t>
                          </m:r>
                        </m:sub>
                      </m:sSub>
                      <m:r>
                        <a:rPr lang="en-US" sz="3200" b="0" i="1" smtClean="0">
                          <a:latin typeface="Cambria Math" panose="02040503050406030204" pitchFamily="18" charset="0"/>
                        </a:rPr>
                        <m:t>+2.0</m:t>
                      </m:r>
                      <m:sSub>
                        <m:sSubPr>
                          <m:ctrlPr>
                            <a:rPr lang="en-US" i="1">
                              <a:latin typeface="Cambria Math" panose="02040503050406030204" pitchFamily="18" charset="0"/>
                            </a:rPr>
                          </m:ctrlPr>
                        </m:sSubPr>
                        <m:e>
                          <m:r>
                            <a:rPr lang="en-US" i="1">
                              <a:latin typeface="Cambria Math" panose="02040503050406030204" pitchFamily="18" charset="0"/>
                            </a:rPr>
                            <m:t>𝑍</m:t>
                          </m:r>
                        </m:e>
                        <m:sub>
                          <m:r>
                            <a:rPr lang="en-US" b="0" i="1" smtClean="0">
                              <a:latin typeface="Cambria Math" panose="02040503050406030204" pitchFamily="18" charset="0"/>
                            </a:rPr>
                            <m:t>2</m:t>
                          </m:r>
                          <m:r>
                            <a:rPr lang="en-US" i="1">
                              <a:latin typeface="Cambria Math" panose="02040503050406030204" pitchFamily="18" charset="0"/>
                            </a:rPr>
                            <m:t>𝑖</m:t>
                          </m:r>
                        </m:sub>
                      </m:sSub>
                      <m:r>
                        <a:rPr lang="en-US" b="0" i="1" smtClean="0">
                          <a:latin typeface="Cambria Math" panose="02040503050406030204" pitchFamily="18" charset="0"/>
                        </a:rPr>
                        <m:t>−1.5</m:t>
                      </m:r>
                      <m:sSub>
                        <m:sSubPr>
                          <m:ctrlPr>
                            <a:rPr lang="en-US" i="1">
                              <a:latin typeface="Cambria Math" panose="02040503050406030204" pitchFamily="18" charset="0"/>
                            </a:rPr>
                          </m:ctrlPr>
                        </m:sSubPr>
                        <m:e>
                          <m:r>
                            <a:rPr lang="en-US" i="1">
                              <a:latin typeface="Cambria Math" panose="02040503050406030204" pitchFamily="18" charset="0"/>
                            </a:rPr>
                            <m:t>𝑍</m:t>
                          </m:r>
                        </m:e>
                        <m:sub>
                          <m:r>
                            <a:rPr lang="en-US" b="0" i="1" smtClean="0">
                              <a:latin typeface="Cambria Math" panose="02040503050406030204" pitchFamily="18" charset="0"/>
                            </a:rPr>
                            <m:t>3</m:t>
                          </m:r>
                          <m:r>
                            <a:rPr lang="en-US" i="1">
                              <a:latin typeface="Cambria Math" panose="02040503050406030204" pitchFamily="18" charset="0"/>
                            </a:rPr>
                            <m:t>𝑖</m:t>
                          </m:r>
                        </m:sub>
                      </m:sSub>
                    </m:oMath>
                  </m:oMathPara>
                </a14:m>
                <a:endParaRPr lang="en-US" sz="3200" dirty="0"/>
              </a:p>
              <a:p>
                <a:r>
                  <a:rPr lang="en-US" sz="3200" dirty="0"/>
                  <a:t>Beta regression model for </a:t>
                </a:r>
                <a14:m>
                  <m:oMath xmlns:m="http://schemas.openxmlformats.org/officeDocument/2006/math">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𝑌</m:t>
                        </m:r>
                      </m:e>
                      <m:sub>
                        <m:r>
                          <a:rPr lang="en-US" sz="3200" b="0" i="1" smtClean="0">
                            <a:latin typeface="Cambria Math" panose="02040503050406030204" pitchFamily="18" charset="0"/>
                          </a:rPr>
                          <m:t>𝑖</m:t>
                        </m:r>
                      </m:sub>
                    </m:sSub>
                  </m:oMath>
                </a14:m>
                <a:r>
                  <a:rPr lang="en-US" sz="3200" dirty="0"/>
                  <a:t>:</a:t>
                </a:r>
              </a:p>
              <a:p>
                <a:pPr marL="0" indent="0">
                  <a:buNone/>
                </a:pPr>
                <a14:m>
                  <m:oMathPara xmlns:m="http://schemas.openxmlformats.org/officeDocument/2006/math">
                    <m:oMathParaPr>
                      <m:jc m:val="centerGroup"/>
                    </m:oMathParaPr>
                    <m:oMath xmlns:m="http://schemas.openxmlformats.org/officeDocument/2006/math">
                      <m:func>
                        <m:funcPr>
                          <m:ctrlPr>
                            <a:rPr lang="en-US" sz="3200" b="0" i="1" smtClean="0">
                              <a:latin typeface="Cambria Math" panose="02040503050406030204" pitchFamily="18" charset="0"/>
                            </a:rPr>
                          </m:ctrlPr>
                        </m:funcPr>
                        <m:fName>
                          <m:r>
                            <m:rPr>
                              <m:sty m:val="p"/>
                            </m:rPr>
                            <a:rPr lang="en-US" sz="3200" b="0" i="0" smtClean="0">
                              <a:latin typeface="Cambria Math" panose="02040503050406030204" pitchFamily="18" charset="0"/>
                            </a:rPr>
                            <m:t>log</m:t>
                          </m:r>
                        </m:fName>
                        <m:e>
                          <m:d>
                            <m:dPr>
                              <m:ctrlPr>
                                <a:rPr lang="en-US" sz="3200" b="0" i="1" smtClean="0">
                                  <a:latin typeface="Cambria Math" panose="02040503050406030204" pitchFamily="18" charset="0"/>
                                </a:rPr>
                              </m:ctrlPr>
                            </m:dPr>
                            <m:e>
                              <m:f>
                                <m:fPr>
                                  <m:ctrlPr>
                                    <a:rPr lang="en-US" sz="3200" b="0" i="1" smtClean="0">
                                      <a:latin typeface="Cambria Math" panose="02040503050406030204" pitchFamily="18" charset="0"/>
                                    </a:rPr>
                                  </m:ctrlPr>
                                </m:fPr>
                                <m:num>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𝜇</m:t>
                                      </m:r>
                                    </m:e>
                                    <m:sub>
                                      <m:r>
                                        <a:rPr lang="en-US" sz="3200" b="0" i="1" smtClean="0">
                                          <a:latin typeface="Cambria Math" panose="02040503050406030204" pitchFamily="18" charset="0"/>
                                        </a:rPr>
                                        <m:t>𝑖</m:t>
                                      </m:r>
                                    </m:sub>
                                  </m:sSub>
                                </m:num>
                                <m:den>
                                  <m:r>
                                    <a:rPr lang="en-US" sz="3200" b="0" i="1" smtClean="0">
                                      <a:latin typeface="Cambria Math" panose="02040503050406030204" pitchFamily="18" charset="0"/>
                                    </a:rPr>
                                    <m:t>1−</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𝜇</m:t>
                                      </m:r>
                                    </m:e>
                                    <m:sub>
                                      <m:r>
                                        <a:rPr lang="en-US" sz="3200" b="0" i="1" smtClean="0">
                                          <a:latin typeface="Cambria Math" panose="02040503050406030204" pitchFamily="18" charset="0"/>
                                        </a:rPr>
                                        <m:t>𝑖</m:t>
                                      </m:r>
                                    </m:sub>
                                  </m:sSub>
                                </m:den>
                              </m:f>
                            </m:e>
                          </m:d>
                        </m:e>
                      </m:func>
                      <m:r>
                        <a:rPr lang="en-US" sz="3200" b="0" i="1" smtClean="0">
                          <a:latin typeface="Cambria Math" panose="02040503050406030204" pitchFamily="18" charset="0"/>
                        </a:rPr>
                        <m:t>=−2.0+1.2</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𝑍</m:t>
                          </m:r>
                        </m:e>
                        <m:sub>
                          <m:r>
                            <a:rPr lang="en-US" sz="3200" b="0" i="1" smtClean="0">
                              <a:latin typeface="Cambria Math" panose="02040503050406030204" pitchFamily="18" charset="0"/>
                            </a:rPr>
                            <m:t>1</m:t>
                          </m:r>
                          <m:r>
                            <a:rPr lang="en-US" sz="3200" b="0" i="1" smtClean="0">
                              <a:latin typeface="Cambria Math" panose="02040503050406030204" pitchFamily="18" charset="0"/>
                            </a:rPr>
                            <m:t>𝑖</m:t>
                          </m:r>
                        </m:sub>
                      </m:sSub>
                      <m:r>
                        <a:rPr lang="en-US" sz="3200" b="0" i="1" smtClean="0">
                          <a:latin typeface="Cambria Math" panose="02040503050406030204" pitchFamily="18" charset="0"/>
                        </a:rPr>
                        <m:t>+2.0</m:t>
                      </m:r>
                      <m:sSub>
                        <m:sSubPr>
                          <m:ctrlPr>
                            <a:rPr lang="en-US" sz="3200" i="1">
                              <a:latin typeface="Cambria Math" panose="02040503050406030204" pitchFamily="18" charset="0"/>
                            </a:rPr>
                          </m:ctrlPr>
                        </m:sSubPr>
                        <m:e>
                          <m:r>
                            <a:rPr lang="en-US" sz="3200" i="1">
                              <a:latin typeface="Cambria Math" panose="02040503050406030204" pitchFamily="18" charset="0"/>
                            </a:rPr>
                            <m:t>𝑍</m:t>
                          </m:r>
                        </m:e>
                        <m:sub>
                          <m:r>
                            <a:rPr lang="en-US" sz="3200" b="0" i="1" smtClean="0">
                              <a:latin typeface="Cambria Math" panose="02040503050406030204" pitchFamily="18" charset="0"/>
                            </a:rPr>
                            <m:t>2</m:t>
                          </m:r>
                          <m:r>
                            <a:rPr lang="en-US" sz="3200" i="1">
                              <a:latin typeface="Cambria Math" panose="02040503050406030204" pitchFamily="18" charset="0"/>
                            </a:rPr>
                            <m:t>𝑖</m:t>
                          </m:r>
                        </m:sub>
                      </m:sSub>
                    </m:oMath>
                  </m:oMathPara>
                </a14:m>
                <a:endParaRPr lang="en-US" dirty="0"/>
              </a:p>
              <a:p>
                <a:r>
                  <a:rPr lang="en-US" dirty="0"/>
                  <a:t>Approximately 52% of simulated individuals would have </a:t>
                </a:r>
                <a14:m>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min</m:t>
                        </m:r>
                      </m:fName>
                      <m:e>
                        <m:d>
                          <m:dPr>
                            <m:ctrlPr>
                              <a:rPr lang="en-US" b="0" i="1" smtClean="0">
                                <a:latin typeface="Cambria Math" panose="02040503050406030204" pitchFamily="18" charset="0"/>
                              </a:rPr>
                            </m:ctrlPr>
                          </m:dPr>
                          <m:e>
                            <m:r>
                              <a:rPr lang="en-US" b="0" i="1" smtClean="0">
                                <a:latin typeface="Cambria Math" panose="02040503050406030204" pitchFamily="18" charset="0"/>
                              </a:rPr>
                              <m:t>30, 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𝑖</m:t>
                                </m:r>
                              </m:sub>
                            </m:sSub>
                          </m:e>
                        </m:d>
                        <m:r>
                          <a:rPr lang="en-US" b="0" i="1" smtClean="0">
                            <a:latin typeface="Cambria Math" panose="02040503050406030204" pitchFamily="18" charset="0"/>
                          </a:rPr>
                          <m:t>=30</m:t>
                        </m:r>
                      </m:e>
                    </m:func>
                    <m:r>
                      <a:rPr lang="en-US" b="0" i="1" smtClean="0">
                        <a:latin typeface="Cambria Math" panose="02040503050406030204" pitchFamily="18" charset="0"/>
                      </a:rPr>
                      <m:t>,</m:t>
                    </m:r>
                  </m:oMath>
                </a14:m>
                <a:r>
                  <a:rPr lang="en-US" dirty="0"/>
                  <a:t> if uncensored</a:t>
                </a:r>
              </a:p>
              <a:p>
                <a:r>
                  <a:rPr lang="en-US" dirty="0"/>
                  <a:t>Independent censoring generated so that approximately 30% censoring of events prior to 30.</a:t>
                </a:r>
              </a:p>
            </p:txBody>
          </p:sp>
        </mc:Choice>
        <mc:Fallback>
          <p:sp>
            <p:nvSpPr>
              <p:cNvPr id="3" name="Content Placeholder 2">
                <a:extLst>
                  <a:ext uri="{FF2B5EF4-FFF2-40B4-BE49-F238E27FC236}">
                    <a16:creationId xmlns:a16="http://schemas.microsoft.com/office/drawing/2014/main" id="{2BF8B602-2B4B-7DF1-44A4-CBD54CF6F70C}"/>
                  </a:ext>
                </a:extLst>
              </p:cNvPr>
              <p:cNvSpPr>
                <a:spLocks noGrp="1" noRot="1" noChangeAspect="1" noMove="1" noResize="1" noEditPoints="1" noAdjustHandles="1" noChangeArrowheads="1" noChangeShapeType="1" noTextEdit="1"/>
              </p:cNvSpPr>
              <p:nvPr>
                <p:ph idx="1"/>
              </p:nvPr>
            </p:nvSpPr>
            <p:spPr>
              <a:blipFill>
                <a:blip r:embed="rId2"/>
                <a:stretch>
                  <a:fillRect l="-828" t="-1787" r="-2300"/>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0FC75CB2-A90A-5BC7-A5E0-6012C23D4A1B}"/>
              </a:ext>
            </a:extLst>
          </p:cNvPr>
          <p:cNvSpPr>
            <a:spLocks noGrp="1"/>
          </p:cNvSpPr>
          <p:nvPr>
            <p:ph type="sldNum" sz="quarter" idx="12"/>
          </p:nvPr>
        </p:nvSpPr>
        <p:spPr/>
        <p:txBody>
          <a:bodyPr/>
          <a:lstStyle/>
          <a:p>
            <a:fld id="{A54AE71F-0975-46E6-AD98-F92A684CFC99}" type="slidenum">
              <a:rPr lang="en-US" altLang="en-US" smtClean="0"/>
              <a:pPr/>
              <a:t>18</a:t>
            </a:fld>
            <a:endParaRPr lang="en-US" altLang="en-US" dirty="0"/>
          </a:p>
        </p:txBody>
      </p:sp>
    </p:spTree>
    <p:extLst>
      <p:ext uri="{BB962C8B-B14F-4D97-AF65-F5344CB8AC3E}">
        <p14:creationId xmlns:p14="http://schemas.microsoft.com/office/powerpoint/2010/main" val="189730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2A8B50-0F3B-6766-0FB0-B39403F8D719}"/>
              </a:ext>
            </a:extLst>
          </p:cNvPr>
          <p:cNvSpPr>
            <a:spLocks noGrp="1"/>
          </p:cNvSpPr>
          <p:nvPr>
            <p:ph type="title"/>
          </p:nvPr>
        </p:nvSpPr>
        <p:spPr/>
        <p:txBody>
          <a:bodyPr/>
          <a:lstStyle/>
          <a:p>
            <a:r>
              <a:rPr lang="en-US" dirty="0"/>
              <a:t>Key Simulation Findings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DEB17371-F9C2-A82B-4B7A-67FEA99A29CB}"/>
                  </a:ext>
                </a:extLst>
              </p:cNvPr>
              <p:cNvSpPr>
                <a:spLocks noGrp="1"/>
              </p:cNvSpPr>
              <p:nvPr>
                <p:ph idx="1"/>
              </p:nvPr>
            </p:nvSpPr>
            <p:spPr>
              <a:xfrm>
                <a:off x="76200" y="1356160"/>
                <a:ext cx="6629400" cy="1524000"/>
              </a:xfrm>
            </p:spPr>
            <p:txBody>
              <a:bodyPr>
                <a:noAutofit/>
              </a:bodyPr>
              <a:lstStyle/>
              <a:p>
                <a:r>
                  <a:rPr lang="en-US" sz="2000" dirty="0">
                    <a:solidFill>
                      <a:schemeClr val="tx1"/>
                    </a:solidFill>
                  </a:rPr>
                  <a:t>Both </a:t>
                </a:r>
                <a14:m>
                  <m:oMath xmlns:m="http://schemas.openxmlformats.org/officeDocument/2006/math">
                    <m:r>
                      <a:rPr lang="en-US" sz="2000" i="1" smtClean="0">
                        <a:solidFill>
                          <a:schemeClr val="tx1"/>
                        </a:solidFill>
                        <a:latin typeface="Cambria Math" panose="02040503050406030204" pitchFamily="18" charset="0"/>
                      </a:rPr>
                      <m:t>𝜏</m:t>
                    </m:r>
                  </m:oMath>
                </a14:m>
                <a:r>
                  <a:rPr lang="en-US" sz="2000" dirty="0">
                    <a:solidFill>
                      <a:schemeClr val="tx1"/>
                    </a:solidFill>
                  </a:rPr>
                  <a:t>-IBR and standard </a:t>
                </a:r>
                <a14:m>
                  <m:oMath xmlns:m="http://schemas.openxmlformats.org/officeDocument/2006/math">
                    <m:r>
                      <a:rPr lang="en-US" sz="2000" i="1">
                        <a:solidFill>
                          <a:schemeClr val="tx1"/>
                        </a:solidFill>
                        <a:latin typeface="Cambria Math" panose="02040503050406030204" pitchFamily="18" charset="0"/>
                      </a:rPr>
                      <m:t>𝜏</m:t>
                    </m:r>
                  </m:oMath>
                </a14:m>
                <a:r>
                  <a:rPr lang="en-US" sz="2000" dirty="0">
                    <a:solidFill>
                      <a:schemeClr val="tx1"/>
                    </a:solidFill>
                  </a:rPr>
                  <a:t>-RMST models gave unbiased estimates for </a:t>
                </a:r>
                <a14:m>
                  <m:oMath xmlns:m="http://schemas.openxmlformats.org/officeDocument/2006/math">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E</m:t>
                        </m:r>
                        <m:r>
                          <a:rPr lang="en-US" sz="2000">
                            <a:latin typeface="Cambria Math" panose="02040503050406030204" pitchFamily="18" charset="0"/>
                          </a:rPr>
                          <m:t>{</m:t>
                        </m:r>
                        <m:r>
                          <m:rPr>
                            <m:sty m:val="p"/>
                          </m:rPr>
                          <a:rPr lang="en-US" sz="2000">
                            <a:latin typeface="Cambria Math" panose="02040503050406030204" pitchFamily="18" charset="0"/>
                          </a:rPr>
                          <m:t>min</m:t>
                        </m:r>
                      </m:fName>
                      <m:e>
                        <m:d>
                          <m:dPr>
                            <m:ctrlPr>
                              <a:rPr lang="en-US" sz="2000" i="1">
                                <a:latin typeface="Cambria Math" panose="02040503050406030204" pitchFamily="18" charset="0"/>
                              </a:rPr>
                            </m:ctrlPr>
                          </m:dPr>
                          <m:e>
                            <m:r>
                              <a:rPr lang="en-US" sz="2000" i="1">
                                <a:latin typeface="Cambria Math" panose="02040503050406030204" pitchFamily="18" charset="0"/>
                              </a:rPr>
                              <m:t>𝜏</m:t>
                            </m:r>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𝑇</m:t>
                                </m:r>
                              </m:e>
                              <m:sub>
                                <m:r>
                                  <a:rPr lang="en-US" sz="2000" i="1">
                                    <a:latin typeface="Cambria Math" panose="02040503050406030204" pitchFamily="18" charset="0"/>
                                  </a:rPr>
                                  <m:t>𝑖</m:t>
                                </m:r>
                              </m:sub>
                            </m:sSub>
                          </m:e>
                        </m:d>
                        <m:r>
                          <a:rPr lang="en-US" sz="2000" i="1">
                            <a:latin typeface="Cambria Math" panose="02040503050406030204" pitchFamily="18" charset="0"/>
                          </a:rPr>
                          <m:t>}</m:t>
                        </m:r>
                      </m:e>
                    </m:func>
                  </m:oMath>
                </a14:m>
                <a:r>
                  <a:rPr lang="en-US" sz="2000" dirty="0"/>
                  <a:t> </a:t>
                </a:r>
              </a:p>
              <a:p>
                <a:r>
                  <a:rPr lang="en-US" sz="2000" dirty="0"/>
                  <a:t>However, </a:t>
                </a:r>
                <a14:m>
                  <m:oMath xmlns:m="http://schemas.openxmlformats.org/officeDocument/2006/math">
                    <m:r>
                      <a:rPr lang="en-US" sz="2000" i="1">
                        <a:latin typeface="Cambria Math" panose="02040503050406030204" pitchFamily="18" charset="0"/>
                      </a:rPr>
                      <m:t>𝜏</m:t>
                    </m:r>
                  </m:oMath>
                </a14:m>
                <a:r>
                  <a:rPr lang="en-US" sz="2000" dirty="0"/>
                  <a:t>-IBR estimates were more precise and had better coverage probabilities t</a:t>
                </a:r>
                <a14:m>
                  <m:oMath xmlns:m="http://schemas.openxmlformats.org/officeDocument/2006/math">
                    <m:r>
                      <m:rPr>
                        <m:sty m:val="p"/>
                      </m:rPr>
                      <a:rPr lang="en-US" sz="2000" b="0" i="0" smtClean="0">
                        <a:latin typeface="Cambria Math" panose="02040503050406030204" pitchFamily="18" charset="0"/>
                      </a:rPr>
                      <m:t>han</m:t>
                    </m:r>
                    <m:r>
                      <a:rPr lang="en-US" sz="2000" b="0" i="0" smtClean="0">
                        <a:latin typeface="Cambria Math" panose="02040503050406030204" pitchFamily="18" charset="0"/>
                      </a:rPr>
                      <m:t> </m:t>
                    </m:r>
                    <m:r>
                      <a:rPr lang="en-US" sz="2000" i="1">
                        <a:latin typeface="Cambria Math" panose="02040503050406030204" pitchFamily="18" charset="0"/>
                      </a:rPr>
                      <m:t>𝜏</m:t>
                    </m:r>
                  </m:oMath>
                </a14:m>
                <a:r>
                  <a:rPr lang="en-US" sz="2000" dirty="0"/>
                  <a:t>-RMST  estimates</a:t>
                </a:r>
              </a:p>
              <a:p>
                <a:endParaRPr lang="en-US" sz="2000" dirty="0"/>
              </a:p>
            </p:txBody>
          </p:sp>
        </mc:Choice>
        <mc:Fallback>
          <p:sp>
            <p:nvSpPr>
              <p:cNvPr id="3" name="Content Placeholder 2">
                <a:extLst>
                  <a:ext uri="{FF2B5EF4-FFF2-40B4-BE49-F238E27FC236}">
                    <a16:creationId xmlns:a16="http://schemas.microsoft.com/office/drawing/2014/main" id="{DEB17371-F9C2-A82B-4B7A-67FEA99A29CB}"/>
                  </a:ext>
                </a:extLst>
              </p:cNvPr>
              <p:cNvSpPr>
                <a:spLocks noGrp="1" noRot="1" noChangeAspect="1" noMove="1" noResize="1" noEditPoints="1" noAdjustHandles="1" noChangeArrowheads="1" noChangeShapeType="1" noTextEdit="1"/>
              </p:cNvSpPr>
              <p:nvPr>
                <p:ph idx="1"/>
              </p:nvPr>
            </p:nvSpPr>
            <p:spPr>
              <a:xfrm>
                <a:off x="76200" y="1356160"/>
                <a:ext cx="6629400" cy="1524000"/>
              </a:xfrm>
              <a:blipFill>
                <a:blip r:embed="rId3"/>
                <a:stretch>
                  <a:fillRect l="-368" t="-2000" b="-7200"/>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C74BFABC-FB4E-1BA0-1478-8B0BCEA67CED}"/>
              </a:ext>
            </a:extLst>
          </p:cNvPr>
          <p:cNvSpPr>
            <a:spLocks noGrp="1"/>
          </p:cNvSpPr>
          <p:nvPr>
            <p:ph type="sldNum" sz="quarter" idx="12"/>
          </p:nvPr>
        </p:nvSpPr>
        <p:spPr/>
        <p:txBody>
          <a:bodyPr/>
          <a:lstStyle/>
          <a:p>
            <a:fld id="{A54AE71F-0975-46E6-AD98-F92A684CFC99}" type="slidenum">
              <a:rPr lang="en-US" altLang="en-US" smtClean="0"/>
              <a:pPr/>
              <a:t>19</a:t>
            </a:fld>
            <a:endParaRPr lang="en-US" altLang="en-US" dirty="0"/>
          </a:p>
        </p:txBody>
      </p:sp>
      <mc:AlternateContent xmlns:mc="http://schemas.openxmlformats.org/markup-compatibility/2006">
        <mc:Choice xmlns:a14="http://schemas.microsoft.com/office/drawing/2010/main" Requires="a14">
          <p:sp>
            <p:nvSpPr>
              <p:cNvPr id="5" name="Content Placeholder 2">
                <a:extLst>
                  <a:ext uri="{FF2B5EF4-FFF2-40B4-BE49-F238E27FC236}">
                    <a16:creationId xmlns:a16="http://schemas.microsoft.com/office/drawing/2014/main" id="{90BB307C-626A-0EF4-14DA-86CB5EBF623C}"/>
                  </a:ext>
                </a:extLst>
              </p:cNvPr>
              <p:cNvSpPr txBox="1">
                <a:spLocks/>
              </p:cNvSpPr>
              <p:nvPr/>
            </p:nvSpPr>
            <p:spPr bwMode="auto">
              <a:xfrm>
                <a:off x="35472" y="7787840"/>
                <a:ext cx="6515100" cy="817562"/>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normAutofit fontScale="62500" lnSpcReduction="20000"/>
              </a:bodyPr>
              <a:lstStyle>
                <a:lvl1pPr marL="342900" indent="-342900" algn="l" rtl="0" eaLnBrk="0" fontAlgn="base" hangingPunct="0">
                  <a:spcBef>
                    <a:spcPct val="20000"/>
                  </a:spcBef>
                  <a:spcAft>
                    <a:spcPts val="1200"/>
                  </a:spcAft>
                  <a:buClr>
                    <a:schemeClr val="hlink"/>
                  </a:buClr>
                  <a:buSzPct val="80000"/>
                  <a:buFont typeface="Wingdings" panose="05000000000000000000" pitchFamily="2" charset="2"/>
                  <a:buChar char="Ø"/>
                  <a:defRPr sz="3200">
                    <a:solidFill>
                      <a:schemeClr val="tx1"/>
                    </a:solidFill>
                    <a:effectLst/>
                    <a:latin typeface="Times New Roman" panose="02020603050405020304" pitchFamily="18" charset="0"/>
                    <a:ea typeface="+mn-ea"/>
                    <a:cs typeface="Times New Roman" panose="02020603050405020304" pitchFamily="18" charset="0"/>
                  </a:defRPr>
                </a:lvl1pPr>
                <a:lvl2pPr marL="742950" indent="-285750" algn="l" rtl="0" eaLnBrk="0" fontAlgn="base" hangingPunct="0">
                  <a:spcBef>
                    <a:spcPct val="20000"/>
                  </a:spcBef>
                  <a:spcAft>
                    <a:spcPts val="1200"/>
                  </a:spcAft>
                  <a:buClr>
                    <a:schemeClr val="tx1"/>
                  </a:buClr>
                  <a:buSzPct val="50000"/>
                  <a:buFont typeface="Wingdings" panose="05000000000000000000" pitchFamily="2" charset="2"/>
                  <a:buChar char="l"/>
                  <a:defRPr sz="2800">
                    <a:solidFill>
                      <a:schemeClr val="tx1"/>
                    </a:solidFill>
                    <a:effectLst/>
                    <a:latin typeface="Times New Roman" panose="02020603050405020304" pitchFamily="18" charset="0"/>
                    <a:cs typeface="Times New Roman" panose="02020603050405020304" pitchFamily="18" charset="0"/>
                  </a:defRPr>
                </a:lvl2pPr>
                <a:lvl3pPr marL="1143000" indent="-228600" algn="l" rtl="0" eaLnBrk="0" fontAlgn="base" hangingPunct="0">
                  <a:spcBef>
                    <a:spcPct val="20000"/>
                  </a:spcBef>
                  <a:spcAft>
                    <a:spcPts val="1200"/>
                  </a:spcAft>
                  <a:buClr>
                    <a:schemeClr val="tx1"/>
                  </a:buClr>
                  <a:buChar char="•"/>
                  <a:defRPr sz="2400">
                    <a:solidFill>
                      <a:schemeClr val="tx1"/>
                    </a:solidFill>
                    <a:effectLst/>
                    <a:latin typeface="Times New Roman" panose="02020603050405020304" pitchFamily="18" charset="0"/>
                    <a:cs typeface="Times New Roman" panose="02020603050405020304" pitchFamily="18" charset="0"/>
                  </a:defRPr>
                </a:lvl3pPr>
                <a:lvl4pPr marL="1600200" indent="-228600" algn="l" rtl="0" eaLnBrk="0" fontAlgn="base" hangingPunct="0">
                  <a:spcBef>
                    <a:spcPct val="20000"/>
                  </a:spcBef>
                  <a:spcAft>
                    <a:spcPts val="1200"/>
                  </a:spcAft>
                  <a:buClr>
                    <a:schemeClr val="tx1"/>
                  </a:buClr>
                  <a:buSzPct val="50000"/>
                  <a:buFont typeface="Wingdings" panose="05000000000000000000" pitchFamily="2" charset="2"/>
                  <a:buChar char="l"/>
                  <a:defRPr sz="2000">
                    <a:solidFill>
                      <a:schemeClr val="tx1"/>
                    </a:solidFill>
                    <a:effectLst/>
                    <a:latin typeface="Times New Roman" panose="02020603050405020304" pitchFamily="18" charset="0"/>
                    <a:cs typeface="Times New Roman" panose="02020603050405020304" pitchFamily="18" charset="0"/>
                  </a:defRPr>
                </a:lvl4pPr>
                <a:lvl5pPr marL="2057400" indent="-228600" algn="l" rtl="0" eaLnBrk="0" fontAlgn="base" hangingPunct="0">
                  <a:spcBef>
                    <a:spcPct val="20000"/>
                  </a:spcBef>
                  <a:spcAft>
                    <a:spcPts val="1200"/>
                  </a:spcAft>
                  <a:buClr>
                    <a:schemeClr val="tx1"/>
                  </a:buClr>
                  <a:buChar char="•"/>
                  <a:defRPr sz="2000">
                    <a:solidFill>
                      <a:schemeClr val="tx1"/>
                    </a:solidFill>
                    <a:effectLst/>
                    <a:latin typeface="Times New Roman" panose="02020603050405020304" pitchFamily="18" charset="0"/>
                    <a:cs typeface="Times New Roman" panose="02020603050405020304" pitchFamily="18" charset="0"/>
                  </a:defRPr>
                </a:lvl5pPr>
                <a:lvl6pPr marL="2514600" indent="-228600" algn="l" rtl="0" fontAlgn="base">
                  <a:spcBef>
                    <a:spcPct val="20000"/>
                  </a:spcBef>
                  <a:spcAft>
                    <a:spcPct val="0"/>
                  </a:spcAft>
                  <a:buClr>
                    <a:schemeClr val="hlink"/>
                  </a:buClr>
                  <a:buChar char="•"/>
                  <a:defRPr sz="2000">
                    <a:solidFill>
                      <a:schemeClr val="tx1"/>
                    </a:solidFill>
                    <a:effectLst>
                      <a:outerShdw blurRad="38100" dist="38100" dir="2700000" algn="tl">
                        <a:srgbClr val="000000"/>
                      </a:outerShdw>
                    </a:effectLst>
                    <a:latin typeface="+mn-lt"/>
                  </a:defRPr>
                </a:lvl6pPr>
                <a:lvl7pPr marL="2971800" indent="-228600" algn="l" rtl="0" fontAlgn="base">
                  <a:spcBef>
                    <a:spcPct val="20000"/>
                  </a:spcBef>
                  <a:spcAft>
                    <a:spcPct val="0"/>
                  </a:spcAft>
                  <a:buClr>
                    <a:schemeClr val="hlink"/>
                  </a:buClr>
                  <a:buChar char="•"/>
                  <a:defRPr sz="2000">
                    <a:solidFill>
                      <a:schemeClr val="tx1"/>
                    </a:solidFill>
                    <a:effectLst>
                      <a:outerShdw blurRad="38100" dist="38100" dir="2700000" algn="tl">
                        <a:srgbClr val="000000"/>
                      </a:outerShdw>
                    </a:effectLst>
                    <a:latin typeface="+mn-lt"/>
                  </a:defRPr>
                </a:lvl7pPr>
                <a:lvl8pPr marL="3429000" indent="-228600" algn="l" rtl="0" fontAlgn="base">
                  <a:spcBef>
                    <a:spcPct val="20000"/>
                  </a:spcBef>
                  <a:spcAft>
                    <a:spcPct val="0"/>
                  </a:spcAft>
                  <a:buClr>
                    <a:schemeClr val="hlink"/>
                  </a:buClr>
                  <a:buChar char="•"/>
                  <a:defRPr sz="2000">
                    <a:solidFill>
                      <a:schemeClr val="tx1"/>
                    </a:solidFill>
                    <a:effectLst>
                      <a:outerShdw blurRad="38100" dist="38100" dir="2700000" algn="tl">
                        <a:srgbClr val="000000"/>
                      </a:outerShdw>
                    </a:effectLst>
                    <a:latin typeface="+mn-lt"/>
                  </a:defRPr>
                </a:lvl8pPr>
                <a:lvl9pPr marL="3886200" indent="-228600" algn="l" rtl="0" fontAlgn="base">
                  <a:spcBef>
                    <a:spcPct val="20000"/>
                  </a:spcBef>
                  <a:spcAft>
                    <a:spcPct val="0"/>
                  </a:spcAft>
                  <a:buClr>
                    <a:schemeClr val="hlink"/>
                  </a:buClr>
                  <a:buChar char="•"/>
                  <a:defRPr sz="2000">
                    <a:solidFill>
                      <a:schemeClr val="tx1"/>
                    </a:solidFill>
                    <a:effectLst>
                      <a:outerShdw blurRad="38100" dist="38100" dir="2700000" algn="tl">
                        <a:srgbClr val="000000"/>
                      </a:outerShdw>
                    </a:effectLst>
                    <a:latin typeface="+mn-lt"/>
                  </a:defRPr>
                </a:lvl9pPr>
              </a:lstStyle>
              <a:p>
                <a:r>
                  <a:rPr lang="en-US" kern="0" dirty="0"/>
                  <a:t>Both models perform similarly if there are no important covariates in the logistic component of the </a:t>
                </a:r>
                <a14:m>
                  <m:oMath xmlns:m="http://schemas.openxmlformats.org/officeDocument/2006/math">
                    <m:r>
                      <a:rPr lang="en-US" sz="3200" i="1" smtClean="0">
                        <a:solidFill>
                          <a:schemeClr val="tx1"/>
                        </a:solidFill>
                        <a:latin typeface="Cambria Math" panose="02040503050406030204" pitchFamily="18" charset="0"/>
                      </a:rPr>
                      <m:t>𝜏</m:t>
                    </m:r>
                  </m:oMath>
                </a14:m>
                <a:r>
                  <a:rPr lang="en-US" sz="3200" dirty="0">
                    <a:solidFill>
                      <a:schemeClr val="tx1"/>
                    </a:solidFill>
                  </a:rPr>
                  <a:t>-IBR model</a:t>
                </a:r>
                <a:endParaRPr lang="en-US" kern="0" dirty="0"/>
              </a:p>
              <a:p>
                <a:endParaRPr lang="en-US" kern="0" dirty="0"/>
              </a:p>
            </p:txBody>
          </p:sp>
        </mc:Choice>
        <mc:Fallback>
          <p:sp>
            <p:nvSpPr>
              <p:cNvPr id="5" name="Content Placeholder 2">
                <a:extLst>
                  <a:ext uri="{FF2B5EF4-FFF2-40B4-BE49-F238E27FC236}">
                    <a16:creationId xmlns:a16="http://schemas.microsoft.com/office/drawing/2014/main" id="{90BB307C-626A-0EF4-14DA-86CB5EBF623C}"/>
                  </a:ext>
                </a:extLst>
              </p:cNvPr>
              <p:cNvSpPr txBox="1">
                <a:spLocks noRot="1" noChangeAspect="1" noMove="1" noResize="1" noEditPoints="1" noAdjustHandles="1" noChangeArrowheads="1" noChangeShapeType="1" noTextEdit="1"/>
              </p:cNvSpPr>
              <p:nvPr/>
            </p:nvSpPr>
            <p:spPr bwMode="auto">
              <a:xfrm>
                <a:off x="35472" y="7787840"/>
                <a:ext cx="6515100" cy="817562"/>
              </a:xfrm>
              <a:prstGeom prst="rect">
                <a:avLst/>
              </a:prstGeom>
              <a:blipFill>
                <a:blip r:embed="rId4"/>
                <a:stretch>
                  <a:fillRect l="-374" t="-11940"/>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grpSp>
        <p:nvGrpSpPr>
          <p:cNvPr id="11" name="Group 10">
            <a:extLst>
              <a:ext uri="{FF2B5EF4-FFF2-40B4-BE49-F238E27FC236}">
                <a16:creationId xmlns:a16="http://schemas.microsoft.com/office/drawing/2014/main" id="{C3559084-07CF-9DD3-CEDD-3C1FC9B44DBA}"/>
              </a:ext>
            </a:extLst>
          </p:cNvPr>
          <p:cNvGrpSpPr/>
          <p:nvPr/>
        </p:nvGrpSpPr>
        <p:grpSpPr>
          <a:xfrm>
            <a:off x="38100" y="2890670"/>
            <a:ext cx="6705600" cy="4800409"/>
            <a:chOff x="38100" y="2890670"/>
            <a:chExt cx="6705600" cy="4800409"/>
          </a:xfrm>
        </p:grpSpPr>
        <p:pic>
          <p:nvPicPr>
            <p:cNvPr id="7" name="Picture 6">
              <a:extLst>
                <a:ext uri="{FF2B5EF4-FFF2-40B4-BE49-F238E27FC236}">
                  <a16:creationId xmlns:a16="http://schemas.microsoft.com/office/drawing/2014/main" id="{699762EA-8CC0-E5C6-56A3-1E79E3BFA302}"/>
                </a:ext>
              </a:extLst>
            </p:cNvPr>
            <p:cNvPicPr>
              <a:picLocks noChangeAspect="1"/>
            </p:cNvPicPr>
            <p:nvPr/>
          </p:nvPicPr>
          <p:blipFill>
            <a:blip r:embed="rId5"/>
            <a:srcRect l="18990" r="19592" b="96108"/>
            <a:stretch/>
          </p:blipFill>
          <p:spPr>
            <a:xfrm>
              <a:off x="41365" y="2890670"/>
              <a:ext cx="6702335" cy="304609"/>
            </a:xfrm>
            <a:prstGeom prst="rect">
              <a:avLst/>
            </a:prstGeom>
          </p:spPr>
        </p:pic>
        <p:pic>
          <p:nvPicPr>
            <p:cNvPr id="8" name="Picture 7">
              <a:extLst>
                <a:ext uri="{FF2B5EF4-FFF2-40B4-BE49-F238E27FC236}">
                  <a16:creationId xmlns:a16="http://schemas.microsoft.com/office/drawing/2014/main" id="{84BFAAB8-50CF-BDA7-24BF-74034A8AC84B}"/>
                </a:ext>
              </a:extLst>
            </p:cNvPr>
            <p:cNvPicPr>
              <a:picLocks noChangeAspect="1"/>
            </p:cNvPicPr>
            <p:nvPr/>
          </p:nvPicPr>
          <p:blipFill>
            <a:blip r:embed="rId5"/>
            <a:srcRect l="2522" t="50113" r="49787" b="5286"/>
            <a:stretch/>
          </p:blipFill>
          <p:spPr>
            <a:xfrm>
              <a:off x="38100" y="3195279"/>
              <a:ext cx="6705600" cy="4495800"/>
            </a:xfrm>
            <a:prstGeom prst="rect">
              <a:avLst/>
            </a:prstGeom>
          </p:spPr>
        </p:pic>
      </p:grpSp>
    </p:spTree>
    <p:extLst>
      <p:ext uri="{BB962C8B-B14F-4D97-AF65-F5344CB8AC3E}">
        <p14:creationId xmlns:p14="http://schemas.microsoft.com/office/powerpoint/2010/main" val="2115873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3F87DA-7887-E620-70CC-750D68BC2D7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625C477-E016-E3D2-DE3D-6B0379531FFE}"/>
              </a:ext>
            </a:extLst>
          </p:cNvPr>
          <p:cNvSpPr>
            <a:spLocks noGrp="1"/>
          </p:cNvSpPr>
          <p:nvPr>
            <p:ph type="title"/>
          </p:nvPr>
        </p:nvSpPr>
        <p:spPr/>
        <p:txBody>
          <a:bodyPr/>
          <a:lstStyle/>
          <a:p>
            <a:r>
              <a:rPr lang="en-US" dirty="0"/>
              <a:t>Goals for this presentation</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15F2AE30-E330-3DA1-AC74-3E2DB064CAE5}"/>
                  </a:ext>
                </a:extLst>
              </p:cNvPr>
              <p:cNvSpPr>
                <a:spLocks noGrp="1"/>
              </p:cNvSpPr>
              <p:nvPr>
                <p:ph idx="1"/>
              </p:nvPr>
            </p:nvSpPr>
            <p:spPr/>
            <p:txBody>
              <a:bodyPr>
                <a:normAutofit/>
              </a:bodyPr>
              <a:lstStyle/>
              <a:p>
                <a:r>
                  <a:rPr lang="en-US" sz="2400" dirty="0"/>
                  <a:t>Review existing </a:t>
                </a:r>
                <a14:m>
                  <m:oMath xmlns:m="http://schemas.openxmlformats.org/officeDocument/2006/math">
                    <m:r>
                      <a:rPr lang="en-US" sz="2400" i="1">
                        <a:latin typeface="Cambria Math" panose="02040503050406030204" pitchFamily="18" charset="0"/>
                      </a:rPr>
                      <m:t>𝜏</m:t>
                    </m:r>
                  </m:oMath>
                </a14:m>
                <a:r>
                  <a:rPr lang="en-US" sz="2400" dirty="0"/>
                  <a:t>- restricted mean survival time (</a:t>
                </a:r>
                <a14:m>
                  <m:oMath xmlns:m="http://schemas.openxmlformats.org/officeDocument/2006/math">
                    <m:r>
                      <a:rPr lang="en-US" sz="2400" i="1">
                        <a:latin typeface="Cambria Math" panose="02040503050406030204" pitchFamily="18" charset="0"/>
                      </a:rPr>
                      <m:t>𝜏</m:t>
                    </m:r>
                  </m:oMath>
                </a14:m>
                <a:r>
                  <a:rPr lang="en-US" sz="2400" dirty="0"/>
                  <a:t>-RMST) regression model for </a:t>
                </a:r>
                <a14:m>
                  <m:oMath xmlns:m="http://schemas.openxmlformats.org/officeDocument/2006/math">
                    <m:r>
                      <a:rPr lang="en-US" sz="2400">
                        <a:latin typeface="Cambria Math" panose="02040503050406030204" pitchFamily="18" charset="0"/>
                      </a:rPr>
                      <m:t>𝜏</m:t>
                    </m:r>
                  </m:oMath>
                </a14:m>
                <a:r>
                  <a:rPr lang="en-US" sz="2400" dirty="0"/>
                  <a:t>-restricted event times, </a:t>
                </a:r>
                <a14:m>
                  <m:oMath xmlns:m="http://schemas.openxmlformats.org/officeDocument/2006/math">
                    <m:r>
                      <m:rPr>
                        <m:sty m:val="p"/>
                      </m:rPr>
                      <a:rPr lang="en-US" sz="2400">
                        <a:solidFill>
                          <a:srgbClr val="FFFF00"/>
                        </a:solidFill>
                        <a:latin typeface="Cambria Math" panose="02040503050406030204" pitchFamily="18" charset="0"/>
                      </a:rPr>
                      <m:t>min</m:t>
                    </m:r>
                    <m:r>
                      <a:rPr lang="en-US" sz="2400" i="1">
                        <a:solidFill>
                          <a:srgbClr val="FFFF00"/>
                        </a:solidFill>
                        <a:latin typeface="Cambria Math" panose="02040503050406030204" pitchFamily="18" charset="0"/>
                      </a:rPr>
                      <m:t>⁡(</m:t>
                    </m:r>
                    <m:r>
                      <a:rPr lang="en-US" sz="2400" i="1">
                        <a:solidFill>
                          <a:srgbClr val="FFFF00"/>
                        </a:solidFill>
                        <a:latin typeface="Cambria Math" panose="02040503050406030204" pitchFamily="18" charset="0"/>
                      </a:rPr>
                      <m:t>𝜏</m:t>
                    </m:r>
                    <m:r>
                      <a:rPr lang="en-US" sz="2400" i="1">
                        <a:solidFill>
                          <a:srgbClr val="FFFF00"/>
                        </a:solidFill>
                        <a:latin typeface="Cambria Math" panose="02040503050406030204" pitchFamily="18" charset="0"/>
                      </a:rPr>
                      <m:t>, </m:t>
                    </m:r>
                    <m:sSub>
                      <m:sSubPr>
                        <m:ctrlPr>
                          <a:rPr lang="en-US" sz="2400" i="1">
                            <a:solidFill>
                              <a:srgbClr val="FFFF00"/>
                            </a:solidFill>
                            <a:latin typeface="Cambria Math" panose="02040503050406030204" pitchFamily="18" charset="0"/>
                          </a:rPr>
                        </m:ctrlPr>
                      </m:sSubPr>
                      <m:e>
                        <m:r>
                          <a:rPr lang="en-US" sz="2400" i="1">
                            <a:solidFill>
                              <a:srgbClr val="FFFF00"/>
                            </a:solidFill>
                            <a:latin typeface="Cambria Math" panose="02040503050406030204" pitchFamily="18" charset="0"/>
                          </a:rPr>
                          <m:t> </m:t>
                        </m:r>
                        <m:r>
                          <a:rPr lang="en-US" sz="2400" i="1">
                            <a:solidFill>
                              <a:srgbClr val="FFFF00"/>
                            </a:solidFill>
                            <a:latin typeface="Cambria Math" panose="02040503050406030204" pitchFamily="18" charset="0"/>
                          </a:rPr>
                          <m:t>𝑇</m:t>
                        </m:r>
                      </m:e>
                      <m:sub>
                        <m:r>
                          <a:rPr lang="en-US" sz="2400" i="1">
                            <a:solidFill>
                              <a:srgbClr val="FFFF00"/>
                            </a:solidFill>
                            <a:latin typeface="Cambria Math" panose="02040503050406030204" pitchFamily="18" charset="0"/>
                          </a:rPr>
                          <m:t>𝑖</m:t>
                        </m:r>
                      </m:sub>
                    </m:sSub>
                    <m:r>
                      <a:rPr lang="en-US" sz="2400" i="1">
                        <a:solidFill>
                          <a:srgbClr val="FFFF00"/>
                        </a:solidFill>
                        <a:latin typeface="Cambria Math" panose="02040503050406030204" pitchFamily="18" charset="0"/>
                      </a:rPr>
                      <m:t>)</m:t>
                    </m:r>
                  </m:oMath>
                </a14:m>
                <a:r>
                  <a:rPr lang="en-US" sz="2400" dirty="0"/>
                  <a:t> (including R code for estimating these models)</a:t>
                </a:r>
              </a:p>
              <a:p>
                <a:r>
                  <a:rPr lang="en-US" sz="2400" dirty="0"/>
                  <a:t>Motivate </a:t>
                </a:r>
                <a14:m>
                  <m:oMath xmlns:m="http://schemas.openxmlformats.org/officeDocument/2006/math">
                    <m:r>
                      <a:rPr lang="en-US" sz="2400" i="1" smtClean="0">
                        <a:solidFill>
                          <a:schemeClr val="tx1"/>
                        </a:solidFill>
                        <a:latin typeface="Cambria Math" panose="02040503050406030204" pitchFamily="18" charset="0"/>
                      </a:rPr>
                      <m:t>𝜏</m:t>
                    </m:r>
                  </m:oMath>
                </a14:m>
                <a:r>
                  <a:rPr lang="en-US" sz="2400" dirty="0">
                    <a:solidFill>
                      <a:schemeClr val="tx1"/>
                    </a:solidFill>
                  </a:rPr>
                  <a:t>-</a:t>
                </a:r>
                <a:r>
                  <a:rPr lang="en-US" sz="2400" dirty="0"/>
                  <a:t> Inflated Regression </a:t>
                </a:r>
                <a:r>
                  <a:rPr lang="en-US" sz="2400" dirty="0">
                    <a:solidFill>
                      <a:schemeClr val="tx1"/>
                    </a:solidFill>
                  </a:rPr>
                  <a:t>(</a:t>
                </a:r>
                <a14:m>
                  <m:oMath xmlns:m="http://schemas.openxmlformats.org/officeDocument/2006/math">
                    <m:r>
                      <a:rPr lang="en-US" sz="2400" i="1">
                        <a:solidFill>
                          <a:schemeClr val="tx1"/>
                        </a:solidFill>
                        <a:latin typeface="Cambria Math" panose="02040503050406030204" pitchFamily="18" charset="0"/>
                      </a:rPr>
                      <m:t>𝜏</m:t>
                    </m:r>
                  </m:oMath>
                </a14:m>
                <a:r>
                  <a:rPr lang="en-US" sz="2400" dirty="0">
                    <a:solidFill>
                      <a:schemeClr val="tx1"/>
                    </a:solidFill>
                  </a:rPr>
                  <a:t>-IBR</a:t>
                </a:r>
                <a:r>
                  <a:rPr lang="en-US" sz="2400" dirty="0"/>
                  <a:t>) Model </a:t>
                </a:r>
              </a:p>
              <a:p>
                <a:pPr lvl="1"/>
                <a:r>
                  <a:rPr lang="en-US" sz="2400" dirty="0"/>
                  <a:t>Fundamental identity: </a:t>
                </a:r>
                <a:endParaRPr lang="en-US" sz="2400" i="1" dirty="0">
                  <a:solidFill>
                    <a:srgbClr val="FFFF00"/>
                  </a:solidFill>
                  <a:latin typeface="Cambria Math" panose="02040503050406030204" pitchFamily="18" charset="0"/>
                </a:endParaRPr>
              </a:p>
              <a:p>
                <a:pPr marL="457200" lvl="1" indent="0">
                  <a:buNone/>
                </a:pPr>
                <a14:m>
                  <m:oMathPara xmlns:m="http://schemas.openxmlformats.org/officeDocument/2006/math">
                    <m:oMathParaPr>
                      <m:jc m:val="centerGroup"/>
                    </m:oMathParaPr>
                    <m:oMath xmlns:m="http://schemas.openxmlformats.org/officeDocument/2006/math">
                      <m:func>
                        <m:funcPr>
                          <m:ctrlPr>
                            <a:rPr lang="en-US" sz="2400" i="1">
                              <a:solidFill>
                                <a:srgbClr val="FFFF00"/>
                              </a:solidFill>
                              <a:latin typeface="Cambria Math" panose="02040503050406030204" pitchFamily="18" charset="0"/>
                            </a:rPr>
                          </m:ctrlPr>
                        </m:funcPr>
                        <m:fName>
                          <m:r>
                            <m:rPr>
                              <m:sty m:val="p"/>
                            </m:rPr>
                            <a:rPr lang="en-US" sz="2400">
                              <a:solidFill>
                                <a:srgbClr val="FFFF00"/>
                              </a:solidFill>
                              <a:latin typeface="Cambria Math" panose="02040503050406030204" pitchFamily="18" charset="0"/>
                            </a:rPr>
                            <m:t>min</m:t>
                          </m:r>
                        </m:fName>
                        <m:e>
                          <m:d>
                            <m:dPr>
                              <m:ctrlPr>
                                <a:rPr lang="en-US" sz="2400" i="1">
                                  <a:solidFill>
                                    <a:srgbClr val="FFFF00"/>
                                  </a:solidFill>
                                  <a:latin typeface="Cambria Math" panose="02040503050406030204" pitchFamily="18" charset="0"/>
                                </a:rPr>
                              </m:ctrlPr>
                            </m:dPr>
                            <m:e>
                              <m:r>
                                <a:rPr lang="en-US" sz="2400" i="1">
                                  <a:solidFill>
                                    <a:srgbClr val="FFFF00"/>
                                  </a:solidFill>
                                  <a:latin typeface="Cambria Math" panose="02040503050406030204" pitchFamily="18" charset="0"/>
                                </a:rPr>
                                <m:t>𝜏</m:t>
                              </m:r>
                              <m:r>
                                <a:rPr lang="en-US" sz="2400" i="1">
                                  <a:solidFill>
                                    <a:srgbClr val="FFFF00"/>
                                  </a:solidFill>
                                  <a:latin typeface="Cambria Math" panose="02040503050406030204" pitchFamily="18" charset="0"/>
                                </a:rPr>
                                <m:t>, </m:t>
                              </m:r>
                              <m:sSub>
                                <m:sSubPr>
                                  <m:ctrlPr>
                                    <a:rPr lang="en-US" sz="2400" i="1">
                                      <a:solidFill>
                                        <a:srgbClr val="FFFF00"/>
                                      </a:solidFill>
                                      <a:latin typeface="Cambria Math" panose="02040503050406030204" pitchFamily="18" charset="0"/>
                                    </a:rPr>
                                  </m:ctrlPr>
                                </m:sSubPr>
                                <m:e>
                                  <m:r>
                                    <a:rPr lang="en-US" sz="2400" i="1">
                                      <a:solidFill>
                                        <a:srgbClr val="FFFF00"/>
                                      </a:solidFill>
                                      <a:latin typeface="Cambria Math" panose="02040503050406030204" pitchFamily="18" charset="0"/>
                                    </a:rPr>
                                    <m:t> </m:t>
                                  </m:r>
                                  <m:r>
                                    <a:rPr lang="en-US" sz="2400" i="1">
                                      <a:solidFill>
                                        <a:srgbClr val="FFFF00"/>
                                      </a:solidFill>
                                      <a:latin typeface="Cambria Math" panose="02040503050406030204" pitchFamily="18" charset="0"/>
                                    </a:rPr>
                                    <m:t>𝑇</m:t>
                                  </m:r>
                                </m:e>
                                <m:sub>
                                  <m:r>
                                    <a:rPr lang="en-US" sz="2400" i="1">
                                      <a:solidFill>
                                        <a:srgbClr val="FFFF00"/>
                                      </a:solidFill>
                                      <a:latin typeface="Cambria Math" panose="02040503050406030204" pitchFamily="18" charset="0"/>
                                    </a:rPr>
                                    <m:t>𝑖</m:t>
                                  </m:r>
                                </m:sub>
                              </m:sSub>
                            </m:e>
                          </m:d>
                        </m:e>
                      </m:func>
                      <m:r>
                        <a:rPr lang="en-US" sz="2400" b="0" i="0" smtClean="0">
                          <a:solidFill>
                            <a:srgbClr val="FFFF00"/>
                          </a:solidFill>
                          <a:latin typeface="Cambria Math" panose="02040503050406030204" pitchFamily="18" charset="0"/>
                        </a:rPr>
                        <m:t>=</m:t>
                      </m:r>
                      <m:r>
                        <a:rPr lang="en-US" sz="2400" i="1">
                          <a:solidFill>
                            <a:srgbClr val="FFFF00"/>
                          </a:solidFill>
                          <a:latin typeface="Cambria Math" panose="02040503050406030204" pitchFamily="18" charset="0"/>
                        </a:rPr>
                        <m:t>𝜏</m:t>
                      </m:r>
                      <m:r>
                        <a:rPr lang="en-US" sz="2400" b="0" i="1" smtClean="0">
                          <a:solidFill>
                            <a:srgbClr val="FFFF00"/>
                          </a:solidFill>
                          <a:latin typeface="Cambria Math" panose="02040503050406030204" pitchFamily="18" charset="0"/>
                        </a:rPr>
                        <m:t> </m:t>
                      </m:r>
                      <m:r>
                        <a:rPr lang="en-US" sz="2400" b="0" i="1" smtClean="0">
                          <a:solidFill>
                            <a:srgbClr val="FFC000"/>
                          </a:solidFill>
                          <a:latin typeface="Cambria Math" panose="02040503050406030204" pitchFamily="18" charset="0"/>
                        </a:rPr>
                        <m:t>𝐼</m:t>
                      </m:r>
                      <m:d>
                        <m:dPr>
                          <m:ctrlPr>
                            <a:rPr lang="en-US" sz="2400" b="0" i="1" smtClean="0">
                              <a:solidFill>
                                <a:srgbClr val="FFC000"/>
                              </a:solidFill>
                              <a:latin typeface="Cambria Math" panose="02040503050406030204" pitchFamily="18" charset="0"/>
                            </a:rPr>
                          </m:ctrlPr>
                        </m:dPr>
                        <m:e>
                          <m:sSub>
                            <m:sSubPr>
                              <m:ctrlPr>
                                <a:rPr lang="en-US" sz="2400" i="1">
                                  <a:solidFill>
                                    <a:srgbClr val="FFC000"/>
                                  </a:solidFill>
                                  <a:latin typeface="Cambria Math" panose="02040503050406030204" pitchFamily="18" charset="0"/>
                                </a:rPr>
                              </m:ctrlPr>
                            </m:sSubPr>
                            <m:e>
                              <m:r>
                                <a:rPr lang="en-US" sz="2400" i="1">
                                  <a:solidFill>
                                    <a:srgbClr val="FFC000"/>
                                  </a:solidFill>
                                  <a:latin typeface="Cambria Math" panose="02040503050406030204" pitchFamily="18" charset="0"/>
                                </a:rPr>
                                <m:t> </m:t>
                              </m:r>
                              <m:r>
                                <a:rPr lang="en-US" sz="2400" i="1">
                                  <a:solidFill>
                                    <a:srgbClr val="FFC000"/>
                                  </a:solidFill>
                                  <a:latin typeface="Cambria Math" panose="02040503050406030204" pitchFamily="18" charset="0"/>
                                </a:rPr>
                                <m:t>𝑇</m:t>
                              </m:r>
                            </m:e>
                            <m:sub>
                              <m:r>
                                <a:rPr lang="en-US" sz="2400" i="1">
                                  <a:solidFill>
                                    <a:srgbClr val="FFC000"/>
                                  </a:solidFill>
                                  <a:latin typeface="Cambria Math" panose="02040503050406030204" pitchFamily="18" charset="0"/>
                                </a:rPr>
                                <m:t>𝑖</m:t>
                              </m:r>
                            </m:sub>
                          </m:sSub>
                          <m:r>
                            <a:rPr lang="en-US" sz="2400" b="0" i="1" smtClean="0">
                              <a:solidFill>
                                <a:srgbClr val="FFC000"/>
                              </a:solidFill>
                              <a:latin typeface="Cambria Math" panose="02040503050406030204" pitchFamily="18" charset="0"/>
                            </a:rPr>
                            <m:t>≥</m:t>
                          </m:r>
                          <m:r>
                            <a:rPr lang="en-US" sz="2400" b="0" i="1" smtClean="0">
                              <a:solidFill>
                                <a:srgbClr val="FFC000"/>
                              </a:solidFill>
                              <a:latin typeface="Cambria Math" panose="02040503050406030204" pitchFamily="18" charset="0"/>
                            </a:rPr>
                            <m:t>𝜏</m:t>
                          </m:r>
                        </m:e>
                      </m:d>
                      <m:r>
                        <a:rPr lang="en-US" sz="2400" b="0" i="0" smtClean="0">
                          <a:solidFill>
                            <a:srgbClr val="FFFF00"/>
                          </a:solidFill>
                          <a:latin typeface="Cambria Math" panose="02040503050406030204" pitchFamily="18" charset="0"/>
                        </a:rPr>
                        <m:t>+</m:t>
                      </m:r>
                      <m:sSub>
                        <m:sSubPr>
                          <m:ctrlPr>
                            <a:rPr lang="en-US" sz="2400" i="1">
                              <a:solidFill>
                                <a:srgbClr val="FFFF00"/>
                              </a:solidFill>
                              <a:latin typeface="Cambria Math" panose="02040503050406030204" pitchFamily="18" charset="0"/>
                            </a:rPr>
                          </m:ctrlPr>
                        </m:sSubPr>
                        <m:e>
                          <m:r>
                            <a:rPr lang="en-US" sz="2400" i="1">
                              <a:solidFill>
                                <a:srgbClr val="FFFF00"/>
                              </a:solidFill>
                              <a:latin typeface="Cambria Math" panose="02040503050406030204" pitchFamily="18" charset="0"/>
                            </a:rPr>
                            <m:t> </m:t>
                          </m:r>
                          <m:r>
                            <a:rPr lang="en-US" sz="2400" i="1">
                              <a:solidFill>
                                <a:srgbClr val="FFFF00"/>
                              </a:solidFill>
                              <a:latin typeface="Cambria Math" panose="02040503050406030204" pitchFamily="18" charset="0"/>
                            </a:rPr>
                            <m:t>𝑇</m:t>
                          </m:r>
                        </m:e>
                        <m:sub>
                          <m:r>
                            <a:rPr lang="en-US" sz="2400" i="1">
                              <a:solidFill>
                                <a:srgbClr val="FFFF00"/>
                              </a:solidFill>
                              <a:latin typeface="Cambria Math" panose="02040503050406030204" pitchFamily="18" charset="0"/>
                            </a:rPr>
                            <m:t>𝑖</m:t>
                          </m:r>
                        </m:sub>
                      </m:sSub>
                      <m:r>
                        <a:rPr lang="en-US" sz="2400" b="0" i="0" smtClean="0">
                          <a:solidFill>
                            <a:srgbClr val="FFFF00"/>
                          </a:solidFill>
                          <a:latin typeface="Cambria Math" panose="02040503050406030204" pitchFamily="18" charset="0"/>
                        </a:rPr>
                        <m:t> </m:t>
                      </m:r>
                      <m:r>
                        <m:rPr>
                          <m:sty m:val="p"/>
                        </m:rPr>
                        <a:rPr lang="en-US" sz="2400" b="0" i="0" smtClean="0">
                          <a:solidFill>
                            <a:srgbClr val="FFC000"/>
                          </a:solidFill>
                          <a:latin typeface="Cambria Math" panose="02040503050406030204" pitchFamily="18" charset="0"/>
                        </a:rPr>
                        <m:t>I</m:t>
                      </m:r>
                      <m:d>
                        <m:dPr>
                          <m:ctrlPr>
                            <a:rPr lang="en-US" sz="2400" b="0" i="1" smtClean="0">
                              <a:solidFill>
                                <a:srgbClr val="FFC000"/>
                              </a:solidFill>
                              <a:latin typeface="Cambria Math" panose="02040503050406030204" pitchFamily="18" charset="0"/>
                            </a:rPr>
                          </m:ctrlPr>
                        </m:dPr>
                        <m:e>
                          <m:sSub>
                            <m:sSubPr>
                              <m:ctrlPr>
                                <a:rPr lang="en-US" sz="2400" i="1">
                                  <a:solidFill>
                                    <a:srgbClr val="FFC000"/>
                                  </a:solidFill>
                                  <a:latin typeface="Cambria Math" panose="02040503050406030204" pitchFamily="18" charset="0"/>
                                </a:rPr>
                              </m:ctrlPr>
                            </m:sSubPr>
                            <m:e>
                              <m:r>
                                <a:rPr lang="en-US" sz="2400" i="1">
                                  <a:solidFill>
                                    <a:srgbClr val="FFC000"/>
                                  </a:solidFill>
                                  <a:latin typeface="Cambria Math" panose="02040503050406030204" pitchFamily="18" charset="0"/>
                                </a:rPr>
                                <m:t> </m:t>
                              </m:r>
                              <m:r>
                                <a:rPr lang="en-US" sz="2400" i="1">
                                  <a:solidFill>
                                    <a:srgbClr val="FFC000"/>
                                  </a:solidFill>
                                  <a:latin typeface="Cambria Math" panose="02040503050406030204" pitchFamily="18" charset="0"/>
                                </a:rPr>
                                <m:t>𝑇</m:t>
                              </m:r>
                            </m:e>
                            <m:sub>
                              <m:r>
                                <a:rPr lang="en-US" sz="2400" i="1">
                                  <a:solidFill>
                                    <a:srgbClr val="FFC000"/>
                                  </a:solidFill>
                                  <a:latin typeface="Cambria Math" panose="02040503050406030204" pitchFamily="18" charset="0"/>
                                </a:rPr>
                                <m:t>𝑖</m:t>
                              </m:r>
                            </m:sub>
                          </m:sSub>
                          <m:r>
                            <a:rPr lang="en-US" sz="2400" b="0" i="0" smtClean="0">
                              <a:solidFill>
                                <a:srgbClr val="FFC000"/>
                              </a:solidFill>
                              <a:latin typeface="Cambria Math" panose="02040503050406030204" pitchFamily="18" charset="0"/>
                            </a:rPr>
                            <m:t>&lt;</m:t>
                          </m:r>
                          <m:r>
                            <a:rPr lang="en-US" sz="2400" b="0" i="1" smtClean="0">
                              <a:solidFill>
                                <a:srgbClr val="FFC000"/>
                              </a:solidFill>
                              <a:latin typeface="Cambria Math" panose="02040503050406030204" pitchFamily="18" charset="0"/>
                            </a:rPr>
                            <m:t>𝜏</m:t>
                          </m:r>
                        </m:e>
                      </m:d>
                    </m:oMath>
                  </m:oMathPara>
                </a14:m>
                <a:endParaRPr lang="en-US" sz="2400" dirty="0"/>
              </a:p>
              <a:p>
                <a:r>
                  <a:rPr lang="en-US" sz="2400" dirty="0"/>
                  <a:t>Describe the </a:t>
                </a:r>
                <a14:m>
                  <m:oMath xmlns:m="http://schemas.openxmlformats.org/officeDocument/2006/math">
                    <m:r>
                      <a:rPr lang="en-US" sz="2400" i="1">
                        <a:latin typeface="Cambria Math" panose="02040503050406030204" pitchFamily="18" charset="0"/>
                      </a:rPr>
                      <m:t>𝜏</m:t>
                    </m:r>
                  </m:oMath>
                </a14:m>
                <a:r>
                  <a:rPr lang="en-US" sz="2400" dirty="0"/>
                  <a:t>-IBR Model</a:t>
                </a:r>
              </a:p>
              <a:p>
                <a:pPr lvl="1"/>
                <a:r>
                  <a:rPr lang="en-US" sz="2400" dirty="0"/>
                  <a:t>Model specification</a:t>
                </a:r>
              </a:p>
              <a:p>
                <a:pPr lvl="1"/>
                <a14:m>
                  <m:oMath xmlns:m="http://schemas.openxmlformats.org/officeDocument/2006/math">
                    <m:r>
                      <a:rPr lang="en-US" sz="2400" i="1">
                        <a:latin typeface="Cambria Math" panose="02040503050406030204" pitchFamily="18" charset="0"/>
                      </a:rPr>
                      <m:t>𝜏</m:t>
                    </m:r>
                  </m:oMath>
                </a14:m>
                <a:r>
                  <a:rPr lang="en-US" sz="2400" dirty="0"/>
                  <a:t>-RMST estimation</a:t>
                </a:r>
              </a:p>
              <a:p>
                <a:r>
                  <a:rPr lang="en-US" sz="2400" dirty="0"/>
                  <a:t>Intuition gained through simulation study</a:t>
                </a:r>
              </a:p>
              <a:p>
                <a:r>
                  <a:rPr lang="en-US" sz="2400" dirty="0"/>
                  <a:t>Example analyses with code</a:t>
                </a:r>
              </a:p>
            </p:txBody>
          </p:sp>
        </mc:Choice>
        <mc:Fallback>
          <p:sp>
            <p:nvSpPr>
              <p:cNvPr id="3" name="Content Placeholder 2">
                <a:extLst>
                  <a:ext uri="{FF2B5EF4-FFF2-40B4-BE49-F238E27FC236}">
                    <a16:creationId xmlns:a16="http://schemas.microsoft.com/office/drawing/2014/main" id="{15F2AE30-E330-3DA1-AC74-3E2DB064CAE5}"/>
                  </a:ext>
                </a:extLst>
              </p:cNvPr>
              <p:cNvSpPr>
                <a:spLocks noGrp="1" noRot="1" noChangeAspect="1" noMove="1" noResize="1" noEditPoints="1" noAdjustHandles="1" noChangeArrowheads="1" noChangeShapeType="1" noTextEdit="1"/>
              </p:cNvSpPr>
              <p:nvPr>
                <p:ph idx="1"/>
              </p:nvPr>
            </p:nvSpPr>
            <p:spPr>
              <a:blipFill>
                <a:blip r:embed="rId3"/>
                <a:stretch>
                  <a:fillRect l="-736" t="-681" r="-2024"/>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98195B3C-5D92-7421-8DED-0D79275A4913}"/>
              </a:ext>
            </a:extLst>
          </p:cNvPr>
          <p:cNvSpPr>
            <a:spLocks noGrp="1"/>
          </p:cNvSpPr>
          <p:nvPr>
            <p:ph type="sldNum" sz="quarter" idx="12"/>
          </p:nvPr>
        </p:nvSpPr>
        <p:spPr/>
        <p:txBody>
          <a:bodyPr/>
          <a:lstStyle/>
          <a:p>
            <a:fld id="{A54AE71F-0975-46E6-AD98-F92A684CFC99}" type="slidenum">
              <a:rPr lang="en-US" altLang="en-US" smtClean="0"/>
              <a:pPr/>
              <a:t>2</a:t>
            </a:fld>
            <a:endParaRPr lang="en-US" altLang="en-US" dirty="0"/>
          </a:p>
        </p:txBody>
      </p:sp>
    </p:spTree>
    <p:extLst>
      <p:ext uri="{BB962C8B-B14F-4D97-AF65-F5344CB8AC3E}">
        <p14:creationId xmlns:p14="http://schemas.microsoft.com/office/powerpoint/2010/main" val="3043534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AF008-A920-84EB-72C8-BCC8913B4D60}"/>
            </a:ext>
          </a:extLst>
        </p:cNvPr>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a:extLst>
                  <a:ext uri="{FF2B5EF4-FFF2-40B4-BE49-F238E27FC236}">
                    <a16:creationId xmlns:a16="http://schemas.microsoft.com/office/drawing/2014/main" id="{FCA2A4B4-F625-A280-ADD2-1BB2218534C6}"/>
                  </a:ext>
                </a:extLst>
              </p:cNvPr>
              <p:cNvSpPr>
                <a:spLocks noGrp="1"/>
              </p:cNvSpPr>
              <p:nvPr>
                <p:ph type="ctrTitle" sz="quarter"/>
              </p:nvPr>
            </p:nvSpPr>
            <p:spPr>
              <a:xfrm>
                <a:off x="514350" y="1143000"/>
                <a:ext cx="5829300" cy="1752600"/>
              </a:xfrm>
            </p:spPr>
            <p:txBody>
              <a:bodyPr/>
              <a:lstStyle/>
              <a:p>
                <a14:m>
                  <m:oMath xmlns:m="http://schemas.openxmlformats.org/officeDocument/2006/math">
                    <m:r>
                      <a:rPr lang="en-US" sz="2800" i="1" smtClean="0">
                        <a:solidFill>
                          <a:srgbClr val="FFFF00"/>
                        </a:solidFill>
                        <a:latin typeface="Cambria Math" panose="02040503050406030204" pitchFamily="18" charset="0"/>
                      </a:rPr>
                      <m:t>𝜏</m:t>
                    </m:r>
                  </m:oMath>
                </a14:m>
                <a:r>
                  <a:rPr lang="en-US" sz="2800" dirty="0">
                    <a:solidFill>
                      <a:srgbClr val="FFFF00"/>
                    </a:solidFill>
                  </a:rPr>
                  <a:t>-IBR Example</a:t>
                </a:r>
                <a:r>
                  <a:rPr lang="en-US" sz="2800" dirty="0"/>
                  <a:t>: Azithromycin for Prevention of Chronic Obstructive Pulmonary Disease (COPD) Exacerbations Trial</a:t>
                </a:r>
              </a:p>
            </p:txBody>
          </p:sp>
        </mc:Choice>
        <mc:Fallback>
          <p:sp>
            <p:nvSpPr>
              <p:cNvPr id="2" name="Title 1">
                <a:extLst>
                  <a:ext uri="{FF2B5EF4-FFF2-40B4-BE49-F238E27FC236}">
                    <a16:creationId xmlns:a16="http://schemas.microsoft.com/office/drawing/2014/main" id="{FCA2A4B4-F625-A280-ADD2-1BB2218534C6}"/>
                  </a:ext>
                </a:extLst>
              </p:cNvPr>
              <p:cNvSpPr>
                <a:spLocks noGrp="1" noRot="1" noChangeAspect="1" noMove="1" noResize="1" noEditPoints="1" noAdjustHandles="1" noChangeArrowheads="1" noChangeShapeType="1" noTextEdit="1"/>
              </p:cNvSpPr>
              <p:nvPr>
                <p:ph type="ctrTitle" sz="quarter"/>
              </p:nvPr>
            </p:nvSpPr>
            <p:spPr>
              <a:xfrm>
                <a:off x="514350" y="1143000"/>
                <a:ext cx="5829300" cy="1752600"/>
              </a:xfrm>
              <a:blipFill>
                <a:blip r:embed="rId2"/>
                <a:stretch>
                  <a:fillRect t="-6272" b="-975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C550C9DF-1782-F0D6-8B94-6984B4F62778}"/>
                  </a:ext>
                </a:extLst>
              </p:cNvPr>
              <p:cNvSpPr>
                <a:spLocks noGrp="1"/>
              </p:cNvSpPr>
              <p:nvPr>
                <p:ph type="subTitle" sz="quarter" idx="1"/>
              </p:nvPr>
            </p:nvSpPr>
            <p:spPr>
              <a:xfrm>
                <a:off x="704850" y="3657600"/>
                <a:ext cx="5448300" cy="3124200"/>
              </a:xfrm>
            </p:spPr>
            <p:txBody>
              <a:bodyPr>
                <a:noAutofit/>
              </a:bodyPr>
              <a:lstStyle/>
              <a:p>
                <a:pPr marL="342900" indent="-342900" algn="l">
                  <a:spcAft>
                    <a:spcPts val="1200"/>
                  </a:spcAft>
                  <a:buFont typeface="Wingdings" panose="05000000000000000000" pitchFamily="2" charset="2"/>
                  <a:buChar char="Ø"/>
                </a:pPr>
                <a:r>
                  <a:rPr lang="en-US" sz="2400" dirty="0"/>
                  <a:t>One feature of the </a:t>
                </a:r>
                <a14:m>
                  <m:oMath xmlns:m="http://schemas.openxmlformats.org/officeDocument/2006/math">
                    <m:r>
                      <a:rPr lang="en-US" sz="2400"/>
                      <m:t>𝜏</m:t>
                    </m:r>
                  </m:oMath>
                </a14:m>
                <a:r>
                  <a:rPr lang="en-US" sz="2400" dirty="0"/>
                  <a:t>-IBR MI algorithm is that we obtain multiple completed datasets of </a:t>
                </a:r>
                <a14:m>
                  <m:oMath xmlns:m="http://schemas.openxmlformats.org/officeDocument/2006/math">
                    <m:r>
                      <m:rPr>
                        <m:sty m:val="p"/>
                      </m:rPr>
                      <a:rPr lang="en-US" sz="2400"/>
                      <m:t>min</m:t>
                    </m:r>
                    <m:d>
                      <m:dPr>
                        <m:ctrlPr>
                          <a:rPr lang="en-US" sz="2400"/>
                        </m:ctrlPr>
                      </m:dPr>
                      <m:e>
                        <m:r>
                          <a:rPr lang="en-US" sz="2400"/>
                          <m:t>𝜏</m:t>
                        </m:r>
                        <m:r>
                          <a:rPr lang="en-US" sz="2400"/>
                          <m:t>, </m:t>
                        </m:r>
                        <m:sSub>
                          <m:sSubPr>
                            <m:ctrlPr>
                              <a:rPr lang="en-US" sz="2400"/>
                            </m:ctrlPr>
                          </m:sSubPr>
                          <m:e>
                            <m:r>
                              <a:rPr lang="en-US" sz="2400"/>
                              <m:t>𝑇</m:t>
                            </m:r>
                          </m:e>
                          <m:sub>
                            <m:r>
                              <a:rPr lang="en-US" sz="2400"/>
                              <m:t>𝑖</m:t>
                            </m:r>
                          </m:sub>
                        </m:sSub>
                      </m:e>
                    </m:d>
                  </m:oMath>
                </a14:m>
                <a:r>
                  <a:rPr lang="en-US" sz="2400" dirty="0"/>
                  <a:t> outcomes.</a:t>
                </a:r>
              </a:p>
              <a:p>
                <a:pPr marL="342900" indent="-342900" algn="l">
                  <a:spcAft>
                    <a:spcPts val="1200"/>
                  </a:spcAft>
                  <a:buFont typeface="Wingdings" panose="05000000000000000000" pitchFamily="2" charset="2"/>
                  <a:buChar char="Ø"/>
                </a:pPr>
                <a:r>
                  <a:rPr lang="en-US" sz="2400" dirty="0"/>
                  <a:t>This allows us to plot data using methods available for uncensored outcomes (see heatmap). </a:t>
                </a:r>
              </a:p>
            </p:txBody>
          </p:sp>
        </mc:Choice>
        <mc:Fallback>
          <p:sp>
            <p:nvSpPr>
              <p:cNvPr id="3" name="Content Placeholder 2">
                <a:extLst>
                  <a:ext uri="{FF2B5EF4-FFF2-40B4-BE49-F238E27FC236}">
                    <a16:creationId xmlns:a16="http://schemas.microsoft.com/office/drawing/2014/main" id="{C550C9DF-1782-F0D6-8B94-6984B4F62778}"/>
                  </a:ext>
                </a:extLst>
              </p:cNvPr>
              <p:cNvSpPr>
                <a:spLocks noGrp="1" noRot="1" noChangeAspect="1" noMove="1" noResize="1" noEditPoints="1" noAdjustHandles="1" noChangeArrowheads="1" noChangeShapeType="1" noTextEdit="1"/>
              </p:cNvSpPr>
              <p:nvPr>
                <p:ph type="subTitle" sz="quarter" idx="1"/>
              </p:nvPr>
            </p:nvSpPr>
            <p:spPr>
              <a:xfrm>
                <a:off x="704850" y="3657600"/>
                <a:ext cx="5448300" cy="3124200"/>
              </a:xfrm>
              <a:blipFill>
                <a:blip r:embed="rId3"/>
                <a:stretch>
                  <a:fillRect l="-896" t="-1559"/>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697B35BB-724C-B264-0B4B-31C4303A4540}"/>
              </a:ext>
            </a:extLst>
          </p:cNvPr>
          <p:cNvSpPr>
            <a:spLocks noGrp="1"/>
          </p:cNvSpPr>
          <p:nvPr>
            <p:ph type="sldNum" sz="quarter" idx="12"/>
          </p:nvPr>
        </p:nvSpPr>
        <p:spPr/>
        <p:txBody>
          <a:bodyPr/>
          <a:lstStyle/>
          <a:p>
            <a:fld id="{A54AE71F-0975-46E6-AD98-F92A684CFC99}" type="slidenum">
              <a:rPr lang="en-US" altLang="en-US" smtClean="0"/>
              <a:pPr/>
              <a:t>20</a:t>
            </a:fld>
            <a:endParaRPr lang="en-US" altLang="en-US" dirty="0"/>
          </a:p>
        </p:txBody>
      </p:sp>
    </p:spTree>
    <p:extLst>
      <p:ext uri="{BB962C8B-B14F-4D97-AF65-F5344CB8AC3E}">
        <p14:creationId xmlns:p14="http://schemas.microsoft.com/office/powerpoint/2010/main" val="3399516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a:extLst>
                  <a:ext uri="{FF2B5EF4-FFF2-40B4-BE49-F238E27FC236}">
                    <a16:creationId xmlns:a16="http://schemas.microsoft.com/office/drawing/2014/main" id="{351DC6EC-0566-BD89-AFCE-A3CC468704A7}"/>
                  </a:ext>
                </a:extLst>
              </p:cNvPr>
              <p:cNvSpPr>
                <a:spLocks noGrp="1"/>
              </p:cNvSpPr>
              <p:nvPr>
                <p:ph type="title"/>
              </p:nvPr>
            </p:nvSpPr>
            <p:spPr/>
            <p:txBody>
              <a:bodyPr/>
              <a:lstStyle/>
              <a:p>
                <a14:m>
                  <m:oMath xmlns:m="http://schemas.openxmlformats.org/officeDocument/2006/math">
                    <m:func>
                      <m:funcPr>
                        <m:ctrlPr>
                          <a:rPr lang="en-US" sz="2400" i="1" smtClean="0">
                            <a:solidFill>
                              <a:srgbClr val="FFFF00"/>
                            </a:solidFill>
                            <a:latin typeface="Cambria Math" panose="02040503050406030204" pitchFamily="18" charset="0"/>
                          </a:rPr>
                        </m:ctrlPr>
                      </m:funcPr>
                      <m:fName>
                        <m:r>
                          <m:rPr>
                            <m:sty m:val="p"/>
                          </m:rPr>
                          <a:rPr lang="en-US" sz="2400" b="0" i="0" smtClean="0">
                            <a:solidFill>
                              <a:srgbClr val="FFFF00"/>
                            </a:solidFill>
                            <a:latin typeface="Cambria Math" panose="02040503050406030204" pitchFamily="18" charset="0"/>
                          </a:rPr>
                          <m:t>M</m:t>
                        </m:r>
                        <m:r>
                          <m:rPr>
                            <m:sty m:val="p"/>
                          </m:rPr>
                          <a:rPr lang="en-US" sz="2400">
                            <a:solidFill>
                              <a:srgbClr val="FFFF00"/>
                            </a:solidFill>
                            <a:latin typeface="Cambria Math" panose="02040503050406030204" pitchFamily="18" charset="0"/>
                          </a:rPr>
                          <m:t>in</m:t>
                        </m:r>
                      </m:fName>
                      <m:e>
                        <m:d>
                          <m:dPr>
                            <m:ctrlPr>
                              <a:rPr lang="en-US" sz="2400" i="1">
                                <a:solidFill>
                                  <a:srgbClr val="FFFF00"/>
                                </a:solidFill>
                                <a:latin typeface="Cambria Math" panose="02040503050406030204" pitchFamily="18" charset="0"/>
                              </a:rPr>
                            </m:ctrlPr>
                          </m:dPr>
                          <m:e>
                            <m:r>
                              <a:rPr lang="en-US" sz="2400" b="0" i="1" smtClean="0">
                                <a:solidFill>
                                  <a:srgbClr val="FFFF00"/>
                                </a:solidFill>
                                <a:latin typeface="Cambria Math" panose="02040503050406030204" pitchFamily="18" charset="0"/>
                              </a:rPr>
                              <m:t>365 </m:t>
                            </m:r>
                            <m:r>
                              <m:rPr>
                                <m:sty m:val="p"/>
                              </m:rPr>
                              <a:rPr lang="en-US" sz="2400" b="0" i="0" smtClean="0">
                                <a:solidFill>
                                  <a:srgbClr val="FFFF00"/>
                                </a:solidFill>
                                <a:latin typeface="Cambria Math" panose="02040503050406030204" pitchFamily="18" charset="0"/>
                              </a:rPr>
                              <m:t>day</m:t>
                            </m:r>
                            <m:r>
                              <a:rPr lang="en-US" sz="2400" i="1">
                                <a:solidFill>
                                  <a:srgbClr val="FFFF00"/>
                                </a:solidFill>
                                <a:latin typeface="Cambria Math" panose="02040503050406030204" pitchFamily="18" charset="0"/>
                              </a:rPr>
                              <m:t>, </m:t>
                            </m:r>
                            <m:sSub>
                              <m:sSubPr>
                                <m:ctrlPr>
                                  <a:rPr lang="en-US" sz="2400" i="1">
                                    <a:solidFill>
                                      <a:srgbClr val="FFFF00"/>
                                    </a:solidFill>
                                    <a:latin typeface="Cambria Math" panose="02040503050406030204" pitchFamily="18" charset="0"/>
                                  </a:rPr>
                                </m:ctrlPr>
                              </m:sSubPr>
                              <m:e>
                                <m:r>
                                  <a:rPr lang="en-US" sz="2400" i="1">
                                    <a:solidFill>
                                      <a:srgbClr val="FFFF00"/>
                                    </a:solidFill>
                                    <a:latin typeface="Cambria Math" panose="02040503050406030204" pitchFamily="18" charset="0"/>
                                  </a:rPr>
                                  <m:t> </m:t>
                                </m:r>
                                <m:r>
                                  <a:rPr lang="en-US" sz="2400" i="1">
                                    <a:solidFill>
                                      <a:srgbClr val="FFFF00"/>
                                    </a:solidFill>
                                    <a:latin typeface="Cambria Math" panose="02040503050406030204" pitchFamily="18" charset="0"/>
                                  </a:rPr>
                                  <m:t>𝑇</m:t>
                                </m:r>
                              </m:e>
                              <m:sub>
                                <m:r>
                                  <a:rPr lang="en-US" sz="2400" i="1">
                                    <a:solidFill>
                                      <a:srgbClr val="FFFF00"/>
                                    </a:solidFill>
                                    <a:latin typeface="Cambria Math" panose="02040503050406030204" pitchFamily="18" charset="0"/>
                                  </a:rPr>
                                  <m:t>𝑖</m:t>
                                </m:r>
                              </m:sub>
                            </m:sSub>
                          </m:e>
                        </m:d>
                      </m:e>
                    </m:func>
                    <m:r>
                      <m:rPr>
                        <m:sty m:val="p"/>
                      </m:rPr>
                      <a:rPr lang="en-US" sz="2400" b="0" i="0" smtClean="0">
                        <a:solidFill>
                          <a:srgbClr val="FFFF00"/>
                        </a:solidFill>
                        <a:latin typeface="Cambria Math" panose="02040503050406030204" pitchFamily="18" charset="0"/>
                      </a:rPr>
                      <m:t>V</m:t>
                    </m:r>
                  </m:oMath>
                </a14:m>
                <a:r>
                  <a:rPr lang="en-US" sz="2400" dirty="0">
                    <a:solidFill>
                      <a:srgbClr val="FFFF00"/>
                    </a:solidFill>
                  </a:rPr>
                  <a:t>alues </a:t>
                </a:r>
                <a:r>
                  <a:rPr lang="en-US" sz="2400" dirty="0"/>
                  <a:t>Averaged Across 10 MI Datasets Using </a:t>
                </a:r>
                <a14:m>
                  <m:oMath xmlns:m="http://schemas.openxmlformats.org/officeDocument/2006/math">
                    <m:r>
                      <a:rPr lang="en-US" sz="2400" i="1" smtClean="0">
                        <a:solidFill>
                          <a:srgbClr val="FFFF00"/>
                        </a:solidFill>
                        <a:latin typeface="Cambria Math" panose="02040503050406030204" pitchFamily="18" charset="0"/>
                      </a:rPr>
                      <m:t>𝜏</m:t>
                    </m:r>
                  </m:oMath>
                </a14:m>
                <a:r>
                  <a:rPr lang="en-US" sz="2400" dirty="0">
                    <a:solidFill>
                      <a:srgbClr val="FFFF00"/>
                    </a:solidFill>
                  </a:rPr>
                  <a:t>-IBR Method)</a:t>
                </a:r>
                <a:r>
                  <a:rPr lang="en-US" sz="2400" dirty="0"/>
                  <a:t> </a:t>
                </a:r>
              </a:p>
            </p:txBody>
          </p:sp>
        </mc:Choice>
        <mc:Fallback>
          <p:sp>
            <p:nvSpPr>
              <p:cNvPr id="2" name="Title 1">
                <a:extLst>
                  <a:ext uri="{FF2B5EF4-FFF2-40B4-BE49-F238E27FC236}">
                    <a16:creationId xmlns:a16="http://schemas.microsoft.com/office/drawing/2014/main" id="{351DC6EC-0566-BD89-AFCE-A3CC468704A7}"/>
                  </a:ext>
                </a:extLst>
              </p:cNvPr>
              <p:cNvSpPr>
                <a:spLocks noGrp="1" noRot="1" noChangeAspect="1" noMove="1" noResize="1" noEditPoints="1" noAdjustHandles="1" noChangeArrowheads="1" noChangeShapeType="1" noTextEdit="1"/>
              </p:cNvSpPr>
              <p:nvPr>
                <p:ph type="title"/>
              </p:nvPr>
            </p:nvSpPr>
            <p:spPr>
              <a:blipFill>
                <a:blip r:embed="rId3"/>
                <a:stretch>
                  <a:fillRect b="-1136"/>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65B4A8BB-A12A-9F5B-1AD1-8491D4E14102}"/>
              </a:ext>
            </a:extLst>
          </p:cNvPr>
          <p:cNvSpPr>
            <a:spLocks noGrp="1"/>
          </p:cNvSpPr>
          <p:nvPr>
            <p:ph type="sldNum" sz="quarter" idx="12"/>
          </p:nvPr>
        </p:nvSpPr>
        <p:spPr/>
        <p:txBody>
          <a:bodyPr/>
          <a:lstStyle/>
          <a:p>
            <a:fld id="{A54AE71F-0975-46E6-AD98-F92A684CFC99}" type="slidenum">
              <a:rPr lang="en-US" altLang="en-US" smtClean="0"/>
              <a:pPr/>
              <a:t>21</a:t>
            </a:fld>
            <a:endParaRPr lang="en-US" altLang="en-US" dirty="0"/>
          </a:p>
        </p:txBody>
      </p:sp>
      <p:grpSp>
        <p:nvGrpSpPr>
          <p:cNvPr id="14" name="Group 13">
            <a:extLst>
              <a:ext uri="{FF2B5EF4-FFF2-40B4-BE49-F238E27FC236}">
                <a16:creationId xmlns:a16="http://schemas.microsoft.com/office/drawing/2014/main" id="{4181C411-8783-7BA3-A06E-EB8D18FC3618}"/>
              </a:ext>
            </a:extLst>
          </p:cNvPr>
          <p:cNvGrpSpPr/>
          <p:nvPr/>
        </p:nvGrpSpPr>
        <p:grpSpPr>
          <a:xfrm>
            <a:off x="438150" y="1295400"/>
            <a:ext cx="5981700" cy="7532508"/>
            <a:chOff x="533400" y="1295400"/>
            <a:chExt cx="5981700" cy="7532508"/>
          </a:xfrm>
        </p:grpSpPr>
        <p:sp>
          <p:nvSpPr>
            <p:cNvPr id="13" name="Rectangle 12">
              <a:extLst>
                <a:ext uri="{FF2B5EF4-FFF2-40B4-BE49-F238E27FC236}">
                  <a16:creationId xmlns:a16="http://schemas.microsoft.com/office/drawing/2014/main" id="{457D0F5E-222E-65D7-345D-4D7A92028E36}"/>
                </a:ext>
              </a:extLst>
            </p:cNvPr>
            <p:cNvSpPr/>
            <p:nvPr/>
          </p:nvSpPr>
          <p:spPr bwMode="auto">
            <a:xfrm>
              <a:off x="533400" y="1295400"/>
              <a:ext cx="5981700" cy="7532508"/>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nvGrpSpPr>
            <p:cNvPr id="7" name="Group 6">
              <a:extLst>
                <a:ext uri="{FF2B5EF4-FFF2-40B4-BE49-F238E27FC236}">
                  <a16:creationId xmlns:a16="http://schemas.microsoft.com/office/drawing/2014/main" id="{AA63830E-9EA9-FF6B-F2B9-C4DAEDA9B3F5}"/>
                </a:ext>
              </a:extLst>
            </p:cNvPr>
            <p:cNvGrpSpPr/>
            <p:nvPr/>
          </p:nvGrpSpPr>
          <p:grpSpPr>
            <a:xfrm>
              <a:off x="707424" y="1295400"/>
              <a:ext cx="5443152" cy="7143837"/>
              <a:chOff x="195648" y="1390563"/>
              <a:chExt cx="4300152" cy="6426003"/>
            </a:xfrm>
            <a:solidFill>
              <a:schemeClr val="tx1"/>
            </a:solidFill>
          </p:grpSpPr>
          <p:pic>
            <p:nvPicPr>
              <p:cNvPr id="5" name="Picture 4">
                <a:extLst>
                  <a:ext uri="{FF2B5EF4-FFF2-40B4-BE49-F238E27FC236}">
                    <a16:creationId xmlns:a16="http://schemas.microsoft.com/office/drawing/2014/main" id="{B97719C6-CF17-2BA2-8B1B-1DB01155BC80}"/>
                  </a:ext>
                </a:extLst>
              </p:cNvPr>
              <p:cNvPicPr>
                <a:picLocks noChangeAspect="1"/>
              </p:cNvPicPr>
              <p:nvPr/>
            </p:nvPicPr>
            <p:blipFill>
              <a:blip r:embed="rId4"/>
              <a:srcRect l="66223" t="1082" r="18243" b="41076"/>
              <a:stretch/>
            </p:blipFill>
            <p:spPr>
              <a:xfrm rot="5400000">
                <a:off x="1886639" y="5207405"/>
                <a:ext cx="918170" cy="4300151"/>
              </a:xfrm>
              <a:prstGeom prst="rect">
                <a:avLst/>
              </a:prstGeom>
              <a:grpFill/>
            </p:spPr>
          </p:pic>
          <p:grpSp>
            <p:nvGrpSpPr>
              <p:cNvPr id="6" name="Group 5">
                <a:extLst>
                  <a:ext uri="{FF2B5EF4-FFF2-40B4-BE49-F238E27FC236}">
                    <a16:creationId xmlns:a16="http://schemas.microsoft.com/office/drawing/2014/main" id="{45CFB088-D19E-F1DE-E88E-0616CE369033}"/>
                  </a:ext>
                </a:extLst>
              </p:cNvPr>
              <p:cNvGrpSpPr/>
              <p:nvPr/>
            </p:nvGrpSpPr>
            <p:grpSpPr>
              <a:xfrm>
                <a:off x="228600" y="1390563"/>
                <a:ext cx="4267200" cy="5543637"/>
                <a:chOff x="228600" y="1390563"/>
                <a:chExt cx="5029200" cy="6629401"/>
              </a:xfrm>
              <a:grpFill/>
            </p:grpSpPr>
            <p:pic>
              <p:nvPicPr>
                <p:cNvPr id="11" name="Picture 10">
                  <a:extLst>
                    <a:ext uri="{FF2B5EF4-FFF2-40B4-BE49-F238E27FC236}">
                      <a16:creationId xmlns:a16="http://schemas.microsoft.com/office/drawing/2014/main" id="{EAF8875C-587A-2339-0DFD-83DBC509D8CD}"/>
                    </a:ext>
                  </a:extLst>
                </p:cNvPr>
                <p:cNvPicPr>
                  <a:picLocks noChangeAspect="1"/>
                </p:cNvPicPr>
                <p:nvPr/>
              </p:nvPicPr>
              <p:blipFill>
                <a:blip r:embed="rId4"/>
                <a:srcRect l="2564" t="1978" r="33514"/>
                <a:stretch/>
              </p:blipFill>
              <p:spPr>
                <a:xfrm>
                  <a:off x="1828800" y="1390563"/>
                  <a:ext cx="3429000" cy="6613675"/>
                </a:xfrm>
                <a:prstGeom prst="rect">
                  <a:avLst/>
                </a:prstGeom>
                <a:grpFill/>
              </p:spPr>
            </p:pic>
            <p:pic>
              <p:nvPicPr>
                <p:cNvPr id="3" name="Picture 2">
                  <a:extLst>
                    <a:ext uri="{FF2B5EF4-FFF2-40B4-BE49-F238E27FC236}">
                      <a16:creationId xmlns:a16="http://schemas.microsoft.com/office/drawing/2014/main" id="{04DB93E4-31F8-F9CE-E33C-8D464B847AB6}"/>
                    </a:ext>
                  </a:extLst>
                </p:cNvPr>
                <p:cNvPicPr>
                  <a:picLocks noChangeAspect="1"/>
                </p:cNvPicPr>
                <p:nvPr/>
              </p:nvPicPr>
              <p:blipFill>
                <a:blip r:embed="rId4"/>
                <a:srcRect l="82439" t="1082" b="41076"/>
                <a:stretch/>
              </p:blipFill>
              <p:spPr>
                <a:xfrm>
                  <a:off x="228600" y="1390564"/>
                  <a:ext cx="1600200" cy="6629400"/>
                </a:xfrm>
                <a:prstGeom prst="rect">
                  <a:avLst/>
                </a:prstGeom>
                <a:grpFill/>
              </p:spPr>
            </p:pic>
          </p:grpSp>
        </p:grpSp>
        <p:sp>
          <p:nvSpPr>
            <p:cNvPr id="8" name="TextBox 7">
              <a:extLst>
                <a:ext uri="{FF2B5EF4-FFF2-40B4-BE49-F238E27FC236}">
                  <a16:creationId xmlns:a16="http://schemas.microsoft.com/office/drawing/2014/main" id="{0E4529B1-BAB5-8802-FF61-CD696FD09667}"/>
                </a:ext>
              </a:extLst>
            </p:cNvPr>
            <p:cNvSpPr txBox="1"/>
            <p:nvPr/>
          </p:nvSpPr>
          <p:spPr>
            <a:xfrm>
              <a:off x="707424" y="8181577"/>
              <a:ext cx="5443152" cy="646331"/>
            </a:xfrm>
            <a:prstGeom prst="rect">
              <a:avLst/>
            </a:prstGeom>
            <a:solidFill>
              <a:schemeClr val="tx1"/>
            </a:solidFill>
          </p:spPr>
          <p:txBody>
            <a:bodyPr wrap="square" rtlCol="0">
              <a:spAutoFit/>
            </a:bodyPr>
            <a:lstStyle/>
            <a:p>
              <a:r>
                <a:rPr lang="en-US" dirty="0">
                  <a:solidFill>
                    <a:srgbClr val="000000"/>
                  </a:solidFill>
                </a:rPr>
                <a:t>             150           200           250           300</a:t>
              </a:r>
            </a:p>
            <a:p>
              <a:r>
                <a:rPr lang="en-US" dirty="0">
                  <a:solidFill>
                    <a:srgbClr val="000000"/>
                  </a:solidFill>
                </a:rPr>
                <a:t>        Avg Exacerbation-free Days during Follow-up</a:t>
              </a:r>
            </a:p>
          </p:txBody>
        </p:sp>
        <p:sp>
          <p:nvSpPr>
            <p:cNvPr id="9" name="TextBox 8">
              <a:extLst>
                <a:ext uri="{FF2B5EF4-FFF2-40B4-BE49-F238E27FC236}">
                  <a16:creationId xmlns:a16="http://schemas.microsoft.com/office/drawing/2014/main" id="{FDC10B7C-B1B0-568A-C638-067956AB1DCF}"/>
                </a:ext>
              </a:extLst>
            </p:cNvPr>
            <p:cNvSpPr txBox="1"/>
            <p:nvPr/>
          </p:nvSpPr>
          <p:spPr>
            <a:xfrm>
              <a:off x="609600" y="7391400"/>
              <a:ext cx="885535" cy="830997"/>
            </a:xfrm>
            <a:prstGeom prst="rect">
              <a:avLst/>
            </a:prstGeom>
            <a:solidFill>
              <a:schemeClr val="tx1"/>
            </a:solidFill>
          </p:spPr>
          <p:txBody>
            <a:bodyPr wrap="square" rtlCol="0">
              <a:spAutoFit/>
            </a:bodyPr>
            <a:lstStyle/>
            <a:p>
              <a:endParaRPr lang="en-US" sz="1600" dirty="0">
                <a:solidFill>
                  <a:srgbClr val="000000"/>
                </a:solidFill>
              </a:endParaRPr>
            </a:p>
            <a:p>
              <a:r>
                <a:rPr lang="en-US" sz="1600" dirty="0">
                  <a:solidFill>
                    <a:srgbClr val="000000"/>
                  </a:solidFill>
                </a:rPr>
                <a:t>Shorter</a:t>
              </a:r>
            </a:p>
            <a:p>
              <a:endParaRPr lang="en-US" sz="1600" dirty="0">
                <a:solidFill>
                  <a:srgbClr val="000000"/>
                </a:solidFill>
              </a:endParaRPr>
            </a:p>
          </p:txBody>
        </p:sp>
        <p:sp>
          <p:nvSpPr>
            <p:cNvPr id="10" name="TextBox 9">
              <a:extLst>
                <a:ext uri="{FF2B5EF4-FFF2-40B4-BE49-F238E27FC236}">
                  <a16:creationId xmlns:a16="http://schemas.microsoft.com/office/drawing/2014/main" id="{70141F8D-3482-1482-A54E-A4516747BE20}"/>
                </a:ext>
              </a:extLst>
            </p:cNvPr>
            <p:cNvSpPr txBox="1"/>
            <p:nvPr/>
          </p:nvSpPr>
          <p:spPr>
            <a:xfrm>
              <a:off x="5441614" y="7418500"/>
              <a:ext cx="885535" cy="830997"/>
            </a:xfrm>
            <a:prstGeom prst="rect">
              <a:avLst/>
            </a:prstGeom>
            <a:solidFill>
              <a:schemeClr val="tx1"/>
            </a:solidFill>
          </p:spPr>
          <p:txBody>
            <a:bodyPr wrap="square" rtlCol="0">
              <a:spAutoFit/>
            </a:bodyPr>
            <a:lstStyle/>
            <a:p>
              <a:endParaRPr lang="en-US" sz="1600" dirty="0">
                <a:solidFill>
                  <a:srgbClr val="000000"/>
                </a:solidFill>
              </a:endParaRPr>
            </a:p>
            <a:p>
              <a:r>
                <a:rPr lang="en-US" sz="1600" dirty="0">
                  <a:solidFill>
                    <a:srgbClr val="000000"/>
                  </a:solidFill>
                </a:rPr>
                <a:t>Longer</a:t>
              </a:r>
            </a:p>
            <a:p>
              <a:endParaRPr lang="en-US" sz="1600" dirty="0">
                <a:solidFill>
                  <a:srgbClr val="000000"/>
                </a:solidFill>
              </a:endParaRPr>
            </a:p>
          </p:txBody>
        </p:sp>
      </p:grpSp>
    </p:spTree>
    <p:extLst>
      <p:ext uri="{BB962C8B-B14F-4D97-AF65-F5344CB8AC3E}">
        <p14:creationId xmlns:p14="http://schemas.microsoft.com/office/powerpoint/2010/main" val="29196745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a:extLst>
                  <a:ext uri="{FF2B5EF4-FFF2-40B4-BE49-F238E27FC236}">
                    <a16:creationId xmlns:a16="http://schemas.microsoft.com/office/drawing/2014/main" id="{8B18A632-2F87-D7DE-98EB-BDA1915084AA}"/>
                  </a:ext>
                </a:extLst>
              </p:cNvPr>
              <p:cNvSpPr>
                <a:spLocks noGrp="1"/>
              </p:cNvSpPr>
              <p:nvPr>
                <p:ph type="title"/>
              </p:nvPr>
            </p:nvSpPr>
            <p:spPr/>
            <p:txBody>
              <a:bodyPr/>
              <a:lstStyle/>
              <a:p>
                <a14:m>
                  <m:oMath xmlns:m="http://schemas.openxmlformats.org/officeDocument/2006/math">
                    <m:r>
                      <a:rPr lang="en-US" sz="2400" i="1" smtClean="0">
                        <a:solidFill>
                          <a:srgbClr val="FFFF00"/>
                        </a:solidFill>
                        <a:latin typeface="Cambria Math" panose="02040503050406030204" pitchFamily="18" charset="0"/>
                      </a:rPr>
                      <m:t>𝜏</m:t>
                    </m:r>
                  </m:oMath>
                </a14:m>
                <a:r>
                  <a:rPr lang="en-US" sz="2400" dirty="0">
                    <a:solidFill>
                      <a:srgbClr val="FFFF00"/>
                    </a:solidFill>
                  </a:rPr>
                  <a:t>-IBR </a:t>
                </a:r>
                <a:r>
                  <a:rPr lang="en-US" sz="2400" dirty="0"/>
                  <a:t>Example: Azithromycin for Prevention of Chronic Obstructive Pulmonary Disease (COPD) Exacerbations Trial</a:t>
                </a:r>
              </a:p>
            </p:txBody>
          </p:sp>
        </mc:Choice>
        <mc:Fallback>
          <p:sp>
            <p:nvSpPr>
              <p:cNvPr id="2" name="Title 1">
                <a:extLst>
                  <a:ext uri="{FF2B5EF4-FFF2-40B4-BE49-F238E27FC236}">
                    <a16:creationId xmlns:a16="http://schemas.microsoft.com/office/drawing/2014/main" id="{8B18A632-2F87-D7DE-98EB-BDA1915084AA}"/>
                  </a:ext>
                </a:extLst>
              </p:cNvPr>
              <p:cNvSpPr>
                <a:spLocks noGrp="1" noRot="1" noChangeAspect="1" noMove="1" noResize="1" noEditPoints="1" noAdjustHandles="1" noChangeArrowheads="1" noChangeShapeType="1" noTextEdit="1"/>
              </p:cNvSpPr>
              <p:nvPr>
                <p:ph type="title"/>
              </p:nvPr>
            </p:nvSpPr>
            <p:spPr>
              <a:blipFill>
                <a:blip r:embed="rId2"/>
                <a:stretch>
                  <a:fillRect t="-10227" b="-1818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C84CEEE9-2280-7AE0-DA7B-D09D2C1D38C0}"/>
                  </a:ext>
                </a:extLst>
              </p:cNvPr>
              <p:cNvSpPr>
                <a:spLocks noGrp="1"/>
              </p:cNvSpPr>
              <p:nvPr>
                <p:ph idx="1"/>
              </p:nvPr>
            </p:nvSpPr>
            <p:spPr/>
            <p:txBody>
              <a:bodyPr>
                <a:normAutofit fontScale="77500" lnSpcReduction="20000"/>
              </a:bodyPr>
              <a:lstStyle/>
              <a:p>
                <a:r>
                  <a:rPr lang="en-US" dirty="0"/>
                  <a:t>Fitted Models:</a:t>
                </a:r>
              </a:p>
              <a:p>
                <a:r>
                  <a:rPr lang="en-US" sz="3200" dirty="0"/>
                  <a:t>Logistic regression model for </a:t>
                </a:r>
                <a14:m>
                  <m:oMath xmlns:m="http://schemas.openxmlformats.org/officeDocument/2006/math">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𝐵</m:t>
                        </m:r>
                      </m:e>
                      <m:sub>
                        <m:r>
                          <a:rPr lang="en-US" sz="3200" b="0" i="1" smtClean="0">
                            <a:latin typeface="Cambria Math" panose="02040503050406030204" pitchFamily="18" charset="0"/>
                          </a:rPr>
                          <m:t>𝑖</m:t>
                        </m:r>
                      </m:sub>
                    </m:sSub>
                  </m:oMath>
                </a14:m>
                <a:r>
                  <a:rPr lang="en-US" sz="3200" dirty="0"/>
                  <a:t>:</a:t>
                </a:r>
              </a:p>
              <a:p>
                <a:pPr marL="0" indent="0">
                  <a:buNone/>
                </a:pPr>
                <a14:m>
                  <m:oMathPara xmlns:m="http://schemas.openxmlformats.org/officeDocument/2006/math">
                    <m:oMathParaPr>
                      <m:jc m:val="centerGroup"/>
                    </m:oMathParaPr>
                    <m:oMath xmlns:m="http://schemas.openxmlformats.org/officeDocument/2006/math">
                      <m:func>
                        <m:funcPr>
                          <m:ctrlPr>
                            <a:rPr lang="en-US" sz="3200" b="0" i="1" smtClean="0">
                              <a:latin typeface="Cambria Math" panose="02040503050406030204" pitchFamily="18" charset="0"/>
                            </a:rPr>
                          </m:ctrlPr>
                        </m:funcPr>
                        <m:fName>
                          <m:r>
                            <m:rPr>
                              <m:sty m:val="p"/>
                            </m:rPr>
                            <a:rPr lang="en-US" sz="3200" b="0" i="0" smtClean="0">
                              <a:latin typeface="Cambria Math" panose="02040503050406030204" pitchFamily="18" charset="0"/>
                            </a:rPr>
                            <m:t>log</m:t>
                          </m:r>
                        </m:fName>
                        <m:e>
                          <m:d>
                            <m:dPr>
                              <m:ctrlPr>
                                <a:rPr lang="en-US" sz="3200" b="0" i="1" smtClean="0">
                                  <a:latin typeface="Cambria Math" panose="02040503050406030204" pitchFamily="18" charset="0"/>
                                </a:rPr>
                              </m:ctrlPr>
                            </m:dPr>
                            <m:e>
                              <m:f>
                                <m:fPr>
                                  <m:ctrlPr>
                                    <a:rPr lang="en-US" sz="3200" b="0" i="1" smtClean="0">
                                      <a:latin typeface="Cambria Math" panose="02040503050406030204" pitchFamily="18" charset="0"/>
                                    </a:rPr>
                                  </m:ctrlPr>
                                </m:fPr>
                                <m:num>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𝜋</m:t>
                                      </m:r>
                                    </m:e>
                                    <m:sub>
                                      <m:r>
                                        <a:rPr lang="en-US" sz="3200" b="0" i="1" smtClean="0">
                                          <a:latin typeface="Cambria Math" panose="02040503050406030204" pitchFamily="18" charset="0"/>
                                        </a:rPr>
                                        <m:t>𝑖</m:t>
                                      </m:r>
                                    </m:sub>
                                  </m:sSub>
                                </m:num>
                                <m:den>
                                  <m:r>
                                    <a:rPr lang="en-US" sz="3200" b="0" i="1" smtClean="0">
                                      <a:latin typeface="Cambria Math" panose="02040503050406030204" pitchFamily="18" charset="0"/>
                                    </a:rPr>
                                    <m:t>1−</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𝜋</m:t>
                                      </m:r>
                                    </m:e>
                                    <m:sub>
                                      <m:r>
                                        <a:rPr lang="en-US" sz="3200" b="0" i="1" smtClean="0">
                                          <a:latin typeface="Cambria Math" panose="02040503050406030204" pitchFamily="18" charset="0"/>
                                        </a:rPr>
                                        <m:t>𝑖</m:t>
                                      </m:r>
                                    </m:sub>
                                  </m:sSub>
                                </m:den>
                              </m:f>
                            </m:e>
                          </m:d>
                        </m:e>
                      </m:func>
                      <m:r>
                        <a:rPr lang="en-US" sz="3200" b="0" i="1" smtClean="0">
                          <a:latin typeface="Cambria Math" panose="02040503050406030204" pitchFamily="18" charset="0"/>
                        </a:rPr>
                        <m:t>=</m:t>
                      </m:r>
                      <m:r>
                        <a:rPr lang="en-US" i="1">
                          <a:latin typeface="Cambria Math" panose="02040503050406030204" pitchFamily="18" charset="0"/>
                        </a:rPr>
                        <m:t>−0.681+0.558</m:t>
                      </m:r>
                      <m:r>
                        <m:rPr>
                          <m:sty m:val="p"/>
                        </m:rPr>
                        <a:rPr lang="en-US">
                          <a:latin typeface="Cambria Math" panose="02040503050406030204" pitchFamily="18" charset="0"/>
                        </a:rPr>
                        <m:t>trt</m:t>
                      </m:r>
                      <m:r>
                        <a:rPr lang="en-US" i="1">
                          <a:latin typeface="Cambria Math" panose="02040503050406030204" pitchFamily="18" charset="0"/>
                        </a:rPr>
                        <m:t>+0.130</m:t>
                      </m:r>
                      <m:r>
                        <m:rPr>
                          <m:sty m:val="p"/>
                        </m:rPr>
                        <a:rPr lang="en-US">
                          <a:latin typeface="Cambria Math" panose="02040503050406030204" pitchFamily="18" charset="0"/>
                        </a:rPr>
                        <m:t>age</m:t>
                      </m:r>
                      <m:r>
                        <a:rPr lang="en-US">
                          <a:latin typeface="Cambria Math" panose="02040503050406030204" pitchFamily="18" charset="0"/>
                        </a:rPr>
                        <m:t>_10_</m:t>
                      </m:r>
                      <m:r>
                        <m:rPr>
                          <m:sty m:val="p"/>
                        </m:rPr>
                        <a:rPr lang="en-US">
                          <a:latin typeface="Cambria Math" panose="02040503050406030204" pitchFamily="18" charset="0"/>
                        </a:rPr>
                        <m:t>new</m:t>
                      </m:r>
                    </m:oMath>
                  </m:oMathPara>
                </a14:m>
                <a:endParaRPr lang="en-US" dirty="0"/>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+0.</m:t>
                      </m:r>
                      <m:r>
                        <a:rPr lang="en-US">
                          <a:latin typeface="Cambria Math" panose="02040503050406030204" pitchFamily="18" charset="0"/>
                        </a:rPr>
                        <m:t>497</m:t>
                      </m:r>
                      <m:r>
                        <m:rPr>
                          <m:sty m:val="p"/>
                        </m:rPr>
                        <a:rPr lang="en-US">
                          <a:latin typeface="Cambria Math" panose="02040503050406030204" pitchFamily="18" charset="0"/>
                        </a:rPr>
                        <m:t>gender</m:t>
                      </m:r>
                      <m:r>
                        <a:rPr lang="en-US">
                          <a:latin typeface="Cambria Math" panose="02040503050406030204" pitchFamily="18" charset="0"/>
                        </a:rPr>
                        <m:t>+0.113</m:t>
                      </m:r>
                      <m:r>
                        <m:rPr>
                          <m:nor/>
                        </m:rPr>
                        <a:rPr lang="en-US" dirty="0"/>
                        <m:t>fev</m:t>
                      </m:r>
                      <m:r>
                        <m:rPr>
                          <m:nor/>
                        </m:rPr>
                        <a:rPr lang="en-US" dirty="0"/>
                        <m:t>_10_</m:t>
                      </m:r>
                      <m:r>
                        <m:rPr>
                          <m:nor/>
                        </m:rPr>
                        <a:rPr lang="en-US" dirty="0"/>
                        <m:t>new</m:t>
                      </m:r>
                    </m:oMath>
                  </m:oMathPara>
                </a14:m>
                <a:endParaRPr lang="en-US" dirty="0"/>
              </a:p>
              <a:p>
                <a:pPr marL="0" indent="0">
                  <a:buNone/>
                </a:pPr>
                <a:r>
                  <a:rPr lang="en-US" dirty="0"/>
                  <a:t>	</a:t>
                </a:r>
                <a14:m>
                  <m:oMath xmlns:m="http://schemas.openxmlformats.org/officeDocument/2006/math">
                    <m:r>
                      <a:rPr lang="en-US" i="1">
                        <a:latin typeface="Cambria Math" panose="02040503050406030204" pitchFamily="18" charset="0"/>
                      </a:rPr>
                      <m:t>+0.076</m:t>
                    </m:r>
                    <m:r>
                      <m:rPr>
                        <m:nor/>
                      </m:rPr>
                      <a:rPr lang="en-US" dirty="0"/>
                      <m:t>nowsmk</m:t>
                    </m:r>
                  </m:oMath>
                </a14:m>
                <a:r>
                  <a:rPr lang="en-US" dirty="0"/>
                  <a:t>+site variable results</a:t>
                </a:r>
              </a:p>
              <a:p>
                <a:pPr marL="0" indent="0">
                  <a:buNone/>
                </a:pPr>
                <a:endParaRPr lang="en-US" sz="3200" dirty="0"/>
              </a:p>
              <a:p>
                <a:r>
                  <a:rPr lang="en-US" sz="3200" dirty="0"/>
                  <a:t>Beta regression model for </a:t>
                </a:r>
                <a14:m>
                  <m:oMath xmlns:m="http://schemas.openxmlformats.org/officeDocument/2006/math">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𝑌</m:t>
                        </m:r>
                      </m:e>
                      <m:sub>
                        <m:r>
                          <a:rPr lang="en-US" sz="3200" b="0" i="1" smtClean="0">
                            <a:latin typeface="Cambria Math" panose="02040503050406030204" pitchFamily="18" charset="0"/>
                          </a:rPr>
                          <m:t>𝑖</m:t>
                        </m:r>
                      </m:sub>
                    </m:sSub>
                  </m:oMath>
                </a14:m>
                <a:r>
                  <a:rPr lang="en-US" sz="3200" dirty="0"/>
                  <a:t>:</a:t>
                </a:r>
              </a:p>
              <a:p>
                <a:pPr marL="0" indent="0">
                  <a:buNone/>
                </a:pPr>
                <a14:m>
                  <m:oMathPara xmlns:m="http://schemas.openxmlformats.org/officeDocument/2006/math">
                    <m:oMathParaPr>
                      <m:jc m:val="centerGroup"/>
                    </m:oMathParaPr>
                    <m:oMath xmlns:m="http://schemas.openxmlformats.org/officeDocument/2006/math">
                      <m:func>
                        <m:funcPr>
                          <m:ctrlPr>
                            <a:rPr lang="en-US" sz="3200" b="0" i="1" smtClean="0">
                              <a:latin typeface="Cambria Math" panose="02040503050406030204" pitchFamily="18" charset="0"/>
                            </a:rPr>
                          </m:ctrlPr>
                        </m:funcPr>
                        <m:fName>
                          <m:r>
                            <m:rPr>
                              <m:sty m:val="p"/>
                            </m:rPr>
                            <a:rPr lang="en-US" sz="3200" b="0" i="0" smtClean="0">
                              <a:latin typeface="Cambria Math" panose="02040503050406030204" pitchFamily="18" charset="0"/>
                            </a:rPr>
                            <m:t>log</m:t>
                          </m:r>
                        </m:fName>
                        <m:e>
                          <m:d>
                            <m:dPr>
                              <m:ctrlPr>
                                <a:rPr lang="en-US" sz="3200" b="0" i="1" smtClean="0">
                                  <a:latin typeface="Cambria Math" panose="02040503050406030204" pitchFamily="18" charset="0"/>
                                </a:rPr>
                              </m:ctrlPr>
                            </m:dPr>
                            <m:e>
                              <m:f>
                                <m:fPr>
                                  <m:ctrlPr>
                                    <a:rPr lang="en-US" sz="3200" b="0" i="1" smtClean="0">
                                      <a:latin typeface="Cambria Math" panose="02040503050406030204" pitchFamily="18" charset="0"/>
                                    </a:rPr>
                                  </m:ctrlPr>
                                </m:fPr>
                                <m:num>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𝜇</m:t>
                                      </m:r>
                                    </m:e>
                                    <m:sub>
                                      <m:r>
                                        <a:rPr lang="en-US" sz="3200" b="0" i="1" smtClean="0">
                                          <a:latin typeface="Cambria Math" panose="02040503050406030204" pitchFamily="18" charset="0"/>
                                        </a:rPr>
                                        <m:t>𝑖</m:t>
                                      </m:r>
                                    </m:sub>
                                  </m:sSub>
                                </m:num>
                                <m:den>
                                  <m:r>
                                    <a:rPr lang="en-US" sz="3200" b="0" i="1" smtClean="0">
                                      <a:latin typeface="Cambria Math" panose="02040503050406030204" pitchFamily="18" charset="0"/>
                                    </a:rPr>
                                    <m:t>1−</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𝜇</m:t>
                                      </m:r>
                                    </m:e>
                                    <m:sub>
                                      <m:r>
                                        <a:rPr lang="en-US" sz="3200" b="0" i="1" smtClean="0">
                                          <a:latin typeface="Cambria Math" panose="02040503050406030204" pitchFamily="18" charset="0"/>
                                        </a:rPr>
                                        <m:t>𝑖</m:t>
                                      </m:r>
                                    </m:sub>
                                  </m:sSub>
                                </m:den>
                              </m:f>
                            </m:e>
                          </m:d>
                        </m:e>
                      </m:func>
                      <m:r>
                        <a:rPr lang="en-US" sz="3200" b="0" i="1" smtClean="0">
                          <a:latin typeface="Cambria Math" panose="02040503050406030204" pitchFamily="18" charset="0"/>
                        </a:rPr>
                        <m:t>=</m:t>
                      </m:r>
                      <m:r>
                        <a:rPr lang="en-US" i="1">
                          <a:latin typeface="Cambria Math" panose="02040503050406030204" pitchFamily="18" charset="0"/>
                        </a:rPr>
                        <m:t>−0.</m:t>
                      </m:r>
                      <m:r>
                        <a:rPr lang="en-US" b="0" i="1" smtClean="0">
                          <a:latin typeface="Cambria Math" panose="02040503050406030204" pitchFamily="18" charset="0"/>
                        </a:rPr>
                        <m:t>332</m:t>
                      </m:r>
                      <m:r>
                        <a:rPr lang="en-US" i="1">
                          <a:latin typeface="Cambria Math" panose="02040503050406030204" pitchFamily="18" charset="0"/>
                        </a:rPr>
                        <m:t>+0.</m:t>
                      </m:r>
                      <m:r>
                        <a:rPr lang="en-US" b="0" i="1" smtClean="0">
                          <a:latin typeface="Cambria Math" panose="02040503050406030204" pitchFamily="18" charset="0"/>
                        </a:rPr>
                        <m:t>03</m:t>
                      </m:r>
                      <m:r>
                        <a:rPr lang="en-US" i="1">
                          <a:latin typeface="Cambria Math" panose="02040503050406030204" pitchFamily="18" charset="0"/>
                        </a:rPr>
                        <m:t>8</m:t>
                      </m:r>
                      <m:r>
                        <m:rPr>
                          <m:sty m:val="p"/>
                        </m:rPr>
                        <a:rPr lang="en-US">
                          <a:latin typeface="Cambria Math" panose="02040503050406030204" pitchFamily="18" charset="0"/>
                        </a:rPr>
                        <m:t>trt</m:t>
                      </m:r>
                      <m:r>
                        <a:rPr lang="en-US" i="1">
                          <a:latin typeface="Cambria Math" panose="02040503050406030204" pitchFamily="18" charset="0"/>
                        </a:rPr>
                        <m:t>+0.1</m:t>
                      </m:r>
                      <m:r>
                        <a:rPr lang="en-US" b="0" i="0" smtClean="0">
                          <a:latin typeface="Cambria Math" panose="02040503050406030204" pitchFamily="18" charset="0"/>
                        </a:rPr>
                        <m:t>16</m:t>
                      </m:r>
                      <m:r>
                        <m:rPr>
                          <m:sty m:val="p"/>
                        </m:rPr>
                        <a:rPr lang="en-US">
                          <a:latin typeface="Cambria Math" panose="02040503050406030204" pitchFamily="18" charset="0"/>
                        </a:rPr>
                        <m:t>age</m:t>
                      </m:r>
                      <m:r>
                        <a:rPr lang="en-US">
                          <a:latin typeface="Cambria Math" panose="02040503050406030204" pitchFamily="18" charset="0"/>
                        </a:rPr>
                        <m:t>_10_</m:t>
                      </m:r>
                      <m:r>
                        <m:rPr>
                          <m:sty m:val="p"/>
                        </m:rPr>
                        <a:rPr lang="en-US">
                          <a:latin typeface="Cambria Math" panose="02040503050406030204" pitchFamily="18" charset="0"/>
                        </a:rPr>
                        <m:t>new</m:t>
                      </m:r>
                    </m:oMath>
                  </m:oMathPara>
                </a14:m>
                <a:endParaRPr lang="en-US" dirty="0"/>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+0.</m:t>
                      </m:r>
                      <m:r>
                        <a:rPr lang="en-US" b="0" i="0" smtClean="0">
                          <a:latin typeface="Cambria Math" panose="02040503050406030204" pitchFamily="18" charset="0"/>
                        </a:rPr>
                        <m:t>049</m:t>
                      </m:r>
                      <m:r>
                        <m:rPr>
                          <m:sty m:val="p"/>
                        </m:rPr>
                        <a:rPr lang="en-US">
                          <a:latin typeface="Cambria Math" panose="02040503050406030204" pitchFamily="18" charset="0"/>
                        </a:rPr>
                        <m:t>gender</m:t>
                      </m:r>
                      <m:r>
                        <a:rPr lang="en-US">
                          <a:latin typeface="Cambria Math" panose="02040503050406030204" pitchFamily="18" charset="0"/>
                        </a:rPr>
                        <m:t>+0.</m:t>
                      </m:r>
                      <m:r>
                        <m:rPr>
                          <m:nor/>
                        </m:rPr>
                        <a:rPr lang="en-US" b="0" i="0" smtClean="0">
                          <a:latin typeface="Cambria Math" panose="02040503050406030204" pitchFamily="18" charset="0"/>
                        </a:rPr>
                        <m:t>033</m:t>
                      </m:r>
                      <m:r>
                        <m:rPr>
                          <m:nor/>
                        </m:rPr>
                        <a:rPr lang="en-US" dirty="0"/>
                        <m:t>fev</m:t>
                      </m:r>
                      <m:r>
                        <m:rPr>
                          <m:nor/>
                        </m:rPr>
                        <a:rPr lang="en-US" dirty="0"/>
                        <m:t>_10_</m:t>
                      </m:r>
                      <m:r>
                        <m:rPr>
                          <m:nor/>
                        </m:rPr>
                        <a:rPr lang="en-US" dirty="0"/>
                        <m:t>new</m:t>
                      </m:r>
                    </m:oMath>
                  </m:oMathPara>
                </a14:m>
                <a:endParaRPr lang="en-US" dirty="0"/>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+0.0</m:t>
                      </m:r>
                      <m:r>
                        <m:rPr>
                          <m:nor/>
                        </m:rPr>
                        <a:rPr lang="en-US" b="0" i="0" smtClean="0">
                          <a:latin typeface="Cambria Math" panose="02040503050406030204" pitchFamily="18" charset="0"/>
                        </a:rPr>
                        <m:t>01</m:t>
                      </m:r>
                      <m:r>
                        <m:rPr>
                          <m:nor/>
                        </m:rPr>
                        <a:rPr lang="en-US" dirty="0"/>
                        <m:t>nowsmk</m:t>
                      </m:r>
                      <m:r>
                        <m:rPr>
                          <m:nor/>
                        </m:rPr>
                        <a:rPr lang="en-US" dirty="0"/>
                        <m:t>+</m:t>
                      </m:r>
                      <m:r>
                        <m:rPr>
                          <m:nor/>
                        </m:rPr>
                        <a:rPr lang="en-US" dirty="0"/>
                        <m:t>site</m:t>
                      </m:r>
                      <m:r>
                        <m:rPr>
                          <m:nor/>
                        </m:rPr>
                        <a:rPr lang="en-US" dirty="0"/>
                        <m:t> </m:t>
                      </m:r>
                      <m:r>
                        <m:rPr>
                          <m:nor/>
                        </m:rPr>
                        <a:rPr lang="en-US" dirty="0"/>
                        <m:t>variable</m:t>
                      </m:r>
                      <m:r>
                        <m:rPr>
                          <m:nor/>
                        </m:rPr>
                        <a:rPr lang="en-US" dirty="0"/>
                        <m:t> </m:t>
                      </m:r>
                      <m:r>
                        <m:rPr>
                          <m:nor/>
                        </m:rPr>
                        <a:rPr lang="en-US" dirty="0"/>
                        <m:t>results</m:t>
                      </m:r>
                    </m:oMath>
                  </m:oMathPara>
                </a14:m>
                <a:endParaRPr lang="en-US" dirty="0"/>
              </a:p>
              <a:p>
                <a:pPr marL="0" indent="0">
                  <a:buNone/>
                </a:pPr>
                <a:endParaRPr lang="en-US" dirty="0"/>
              </a:p>
            </p:txBody>
          </p:sp>
        </mc:Choice>
        <mc:Fallback>
          <p:sp>
            <p:nvSpPr>
              <p:cNvPr id="3" name="Content Placeholder 2">
                <a:extLst>
                  <a:ext uri="{FF2B5EF4-FFF2-40B4-BE49-F238E27FC236}">
                    <a16:creationId xmlns:a16="http://schemas.microsoft.com/office/drawing/2014/main" id="{C84CEEE9-2280-7AE0-DA7B-D09D2C1D38C0}"/>
                  </a:ext>
                </a:extLst>
              </p:cNvPr>
              <p:cNvSpPr>
                <a:spLocks noGrp="1" noRot="1" noChangeAspect="1" noMove="1" noResize="1" noEditPoints="1" noAdjustHandles="1" noChangeArrowheads="1" noChangeShapeType="1" noTextEdit="1"/>
              </p:cNvSpPr>
              <p:nvPr>
                <p:ph idx="1"/>
              </p:nvPr>
            </p:nvSpPr>
            <p:spPr>
              <a:blipFill>
                <a:blip r:embed="rId3"/>
                <a:stretch>
                  <a:fillRect l="-828" t="-1787"/>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1D191570-11F0-EB95-70ED-955467A8A532}"/>
              </a:ext>
            </a:extLst>
          </p:cNvPr>
          <p:cNvSpPr>
            <a:spLocks noGrp="1"/>
          </p:cNvSpPr>
          <p:nvPr>
            <p:ph type="sldNum" sz="quarter" idx="12"/>
          </p:nvPr>
        </p:nvSpPr>
        <p:spPr/>
        <p:txBody>
          <a:bodyPr/>
          <a:lstStyle/>
          <a:p>
            <a:fld id="{A54AE71F-0975-46E6-AD98-F92A684CFC99}" type="slidenum">
              <a:rPr lang="en-US" altLang="en-US" smtClean="0"/>
              <a:pPr/>
              <a:t>22</a:t>
            </a:fld>
            <a:endParaRPr lang="en-US" altLang="en-US" dirty="0"/>
          </a:p>
        </p:txBody>
      </p:sp>
    </p:spTree>
    <p:extLst>
      <p:ext uri="{BB962C8B-B14F-4D97-AF65-F5344CB8AC3E}">
        <p14:creationId xmlns:p14="http://schemas.microsoft.com/office/powerpoint/2010/main" val="25733153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a:extLst>
                  <a:ext uri="{FF2B5EF4-FFF2-40B4-BE49-F238E27FC236}">
                    <a16:creationId xmlns:a16="http://schemas.microsoft.com/office/drawing/2014/main" id="{0B3352F2-48A2-4F62-A80D-F93B4CDEF39E}"/>
                  </a:ext>
                </a:extLst>
              </p:cNvPr>
              <p:cNvSpPr>
                <a:spLocks noGrp="1"/>
              </p:cNvSpPr>
              <p:nvPr>
                <p:ph type="title"/>
              </p:nvPr>
            </p:nvSpPr>
            <p:spPr/>
            <p:txBody>
              <a:bodyPr/>
              <a:lstStyle/>
              <a:p>
                <a:r>
                  <a:rPr lang="en-US" sz="2800" dirty="0"/>
                  <a:t>Manuscript Presentation of Results</a:t>
                </a:r>
                <a:br>
                  <a:rPr lang="en-US" sz="2800" dirty="0"/>
                </a:br>
                <a:r>
                  <a:rPr lang="en-US" sz="2800" dirty="0"/>
                  <a:t>(Beta Regression Model for </a:t>
                </a:r>
                <a14:m>
                  <m:oMath xmlns:m="http://schemas.openxmlformats.org/officeDocument/2006/math">
                    <m:sSub>
                      <m:sSubPr>
                        <m:ctrlPr>
                          <a:rPr lang="en-US" sz="2800" i="1">
                            <a:latin typeface="Cambria Math" panose="02040503050406030204" pitchFamily="18" charset="0"/>
                          </a:rPr>
                        </m:ctrlPr>
                      </m:sSubPr>
                      <m:e>
                        <m:r>
                          <a:rPr lang="en-US" sz="2800" i="1">
                            <a:latin typeface="Cambria Math" panose="02040503050406030204" pitchFamily="18" charset="0"/>
                          </a:rPr>
                          <m:t>𝑌</m:t>
                        </m:r>
                      </m:e>
                      <m:sub>
                        <m:r>
                          <a:rPr lang="en-US" sz="2800" i="1">
                            <a:latin typeface="Cambria Math" panose="02040503050406030204" pitchFamily="18" charset="0"/>
                          </a:rPr>
                          <m:t>𝑖</m:t>
                        </m:r>
                      </m:sub>
                    </m:sSub>
                  </m:oMath>
                </a14:m>
                <a:r>
                  <a:rPr lang="en-US" sz="2800" dirty="0"/>
                  <a:t>)</a:t>
                </a:r>
              </a:p>
            </p:txBody>
          </p:sp>
        </mc:Choice>
        <mc:Fallback>
          <p:sp>
            <p:nvSpPr>
              <p:cNvPr id="2" name="Title 1">
                <a:extLst>
                  <a:ext uri="{FF2B5EF4-FFF2-40B4-BE49-F238E27FC236}">
                    <a16:creationId xmlns:a16="http://schemas.microsoft.com/office/drawing/2014/main" id="{0B3352F2-48A2-4F62-A80D-F93B4CDEF39E}"/>
                  </a:ext>
                </a:extLst>
              </p:cNvPr>
              <p:cNvSpPr>
                <a:spLocks noGrp="1" noRot="1" noChangeAspect="1" noMove="1" noResize="1" noEditPoints="1" noAdjustHandles="1" noChangeArrowheads="1" noChangeShapeType="1" noTextEdit="1"/>
              </p:cNvSpPr>
              <p:nvPr>
                <p:ph type="title"/>
              </p:nvPr>
            </p:nvSpPr>
            <p:spPr>
              <a:blipFill>
                <a:blip r:embed="rId3"/>
                <a:stretch>
                  <a:fillRect b="-9659"/>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07D0BC1C-B752-1170-590B-60AA87BFFD65}"/>
              </a:ext>
            </a:extLst>
          </p:cNvPr>
          <p:cNvSpPr>
            <a:spLocks noGrp="1"/>
          </p:cNvSpPr>
          <p:nvPr>
            <p:ph type="sldNum" sz="quarter" idx="12"/>
          </p:nvPr>
        </p:nvSpPr>
        <p:spPr/>
        <p:txBody>
          <a:bodyPr/>
          <a:lstStyle/>
          <a:p>
            <a:fld id="{A54AE71F-0975-46E6-AD98-F92A684CFC99}" type="slidenum">
              <a:rPr lang="en-US" altLang="en-US" smtClean="0"/>
              <a:pPr/>
              <a:t>23</a:t>
            </a:fld>
            <a:endParaRPr lang="en-US" altLang="en-US" dirty="0"/>
          </a:p>
        </p:txBody>
      </p:sp>
      <mc:AlternateContent xmlns:mc="http://schemas.openxmlformats.org/markup-compatibility/2006">
        <mc:Choice xmlns:a14="http://schemas.microsoft.com/office/drawing/2010/main" Requires="a14">
          <p:sp>
            <p:nvSpPr>
              <p:cNvPr id="5" name="Content Placeholder 4">
                <a:extLst>
                  <a:ext uri="{FF2B5EF4-FFF2-40B4-BE49-F238E27FC236}">
                    <a16:creationId xmlns:a16="http://schemas.microsoft.com/office/drawing/2014/main" id="{31AF5E2E-77C7-9DE1-A1D1-4120A92F43DA}"/>
                  </a:ext>
                </a:extLst>
              </p:cNvPr>
              <p:cNvSpPr>
                <a:spLocks noGrp="1"/>
              </p:cNvSpPr>
              <p:nvPr>
                <p:ph idx="1"/>
              </p:nvPr>
            </p:nvSpPr>
            <p:spPr>
              <a:xfrm>
                <a:off x="32657" y="4652555"/>
                <a:ext cx="6629400" cy="1447800"/>
              </a:xfrm>
              <a:ln w="57150">
                <a:solidFill>
                  <a:srgbClr val="FF0000"/>
                </a:solidFill>
              </a:ln>
            </p:spPr>
            <p:txBody>
              <a:bodyPr>
                <a:normAutofit fontScale="70000" lnSpcReduction="20000"/>
              </a:bodyPr>
              <a:lstStyle/>
              <a:p>
                <a:r>
                  <a:rPr lang="en-US" sz="3200" b="0" dirty="0"/>
                  <a:t>Fold change for </a:t>
                </a:r>
                <a:r>
                  <a:rPr lang="en-US" sz="3200" b="0" dirty="0" err="1"/>
                  <a:t>trt</a:t>
                </a:r>
                <a:r>
                  <a:rPr lang="en-US" sz="3200" b="0" dirty="0"/>
                  <a:t> going from </a:t>
                </a:r>
                <a14:m>
                  <m:oMath xmlns:m="http://schemas.openxmlformats.org/officeDocument/2006/math">
                    <m:r>
                      <a:rPr lang="en-US" i="1">
                        <a:latin typeface="Cambria Math" panose="02040503050406030204" pitchFamily="18" charset="0"/>
                      </a:rPr>
                      <m:t>𝑧</m:t>
                    </m:r>
                    <m:r>
                      <a:rPr lang="en-US" i="1">
                        <a:latin typeface="Cambria Math" panose="02040503050406030204" pitchFamily="18" charset="0"/>
                      </a:rPr>
                      <m:t> </m:t>
                    </m:r>
                  </m:oMath>
                </a14:m>
                <a:r>
                  <a:rPr lang="en-US" sz="3200" b="0" dirty="0"/>
                  <a:t>=0 to 1 from MI beta regression model:</a:t>
                </a:r>
              </a:p>
              <a:p>
                <a:pPr marL="0" indent="0">
                  <a:buNone/>
                </a:pPr>
                <a:r>
                  <a:rPr lang="en-US" sz="3200" b="0" dirty="0"/>
                  <a:t> </a:t>
                </a:r>
                <a14:m>
                  <m:oMath xmlns:m="http://schemas.openxmlformats.org/officeDocument/2006/math">
                    <m:f>
                      <m:fPr>
                        <m:ctrlPr>
                          <a:rPr lang="en-US" sz="3200" b="0" i="1" smtClean="0">
                            <a:latin typeface="Cambria Math" panose="02040503050406030204" pitchFamily="18" charset="0"/>
                          </a:rPr>
                        </m:ctrlPr>
                      </m:fPr>
                      <m:num>
                        <m:sSup>
                          <m:sSupPr>
                            <m:ctrlPr>
                              <a:rPr lang="en-US" sz="3200" i="1">
                                <a:latin typeface="Cambria Math" panose="02040503050406030204" pitchFamily="18" charset="0"/>
                              </a:rPr>
                            </m:ctrlPr>
                          </m:sSupPr>
                          <m:e>
                            <m:r>
                              <a:rPr lang="en-US" sz="3200" i="1">
                                <a:latin typeface="Cambria Math" panose="02040503050406030204" pitchFamily="18" charset="0"/>
                              </a:rPr>
                              <m:t>𝑒</m:t>
                            </m:r>
                          </m:e>
                          <m:sup>
                            <m:sSub>
                              <m:sSubPr>
                                <m:ctrlPr>
                                  <a:rPr lang="en-US" sz="3200" i="1">
                                    <a:latin typeface="Cambria Math" panose="02040503050406030204" pitchFamily="18" charset="0"/>
                                  </a:rPr>
                                </m:ctrlPr>
                              </m:sSubPr>
                              <m:e>
                                <m:r>
                                  <a:rPr lang="en-US" sz="3200" i="1">
                                    <a:latin typeface="Cambria Math" panose="02040503050406030204" pitchFamily="18" charset="0"/>
                                  </a:rPr>
                                  <m:t>𝛼</m:t>
                                </m:r>
                              </m:e>
                              <m:sub>
                                <m:r>
                                  <a:rPr lang="en-US" sz="3200" i="1">
                                    <a:latin typeface="Cambria Math" panose="02040503050406030204" pitchFamily="18" charset="0"/>
                                  </a:rPr>
                                  <m:t>𝑘</m:t>
                                </m:r>
                              </m:sub>
                            </m:sSub>
                          </m:sup>
                        </m:sSup>
                        <m:d>
                          <m:dPr>
                            <m:ctrlPr>
                              <a:rPr lang="en-US" sz="3200" i="1">
                                <a:latin typeface="Cambria Math" panose="02040503050406030204" pitchFamily="18" charset="0"/>
                              </a:rPr>
                            </m:ctrlPr>
                          </m:dPr>
                          <m:e>
                            <m:r>
                              <a:rPr lang="en-US" sz="3200" b="0" i="1" smtClean="0">
                                <a:latin typeface="Cambria Math" panose="02040503050406030204" pitchFamily="18" charset="0"/>
                              </a:rPr>
                              <m:t>1+</m:t>
                            </m:r>
                            <m:sSup>
                              <m:sSupPr>
                                <m:ctrlPr>
                                  <a:rPr lang="en-US" sz="3200" b="0" i="1" smtClean="0">
                                    <a:latin typeface="Cambria Math" panose="02040503050406030204" pitchFamily="18" charset="0"/>
                                  </a:rPr>
                                </m:ctrlPr>
                              </m:sSupPr>
                              <m:e>
                                <m:r>
                                  <a:rPr lang="en-US" sz="3200" b="0" i="1" smtClean="0">
                                    <a:latin typeface="Cambria Math" panose="02040503050406030204" pitchFamily="18" charset="0"/>
                                  </a:rPr>
                                  <m:t>𝑒</m:t>
                                </m:r>
                              </m:e>
                              <m:sup>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𝛼</m:t>
                                    </m:r>
                                  </m:e>
                                  <m:sub>
                                    <m:r>
                                      <a:rPr lang="en-US" sz="3200" b="0" i="1" smtClean="0">
                                        <a:latin typeface="Cambria Math" panose="02040503050406030204" pitchFamily="18" charset="0"/>
                                      </a:rPr>
                                      <m:t>0</m:t>
                                    </m:r>
                                  </m:sub>
                                </m:sSub>
                                <m:r>
                                  <a:rPr lang="en-US" sz="3200" b="0" i="1" smtClean="0">
                                    <a:latin typeface="Cambria Math" panose="02040503050406030204" pitchFamily="18" charset="0"/>
                                  </a:rPr>
                                  <m:t>+</m:t>
                                </m:r>
                                <m:r>
                                  <a:rPr lang="en-US" sz="3200" b="0" i="1" smtClean="0">
                                    <a:latin typeface="Cambria Math" panose="02040503050406030204" pitchFamily="18" charset="0"/>
                                  </a:rPr>
                                  <m:t>𝑧</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𝛼</m:t>
                                    </m:r>
                                  </m:e>
                                  <m:sub>
                                    <m:r>
                                      <a:rPr lang="en-US" sz="3200" b="0" i="1" smtClean="0">
                                        <a:latin typeface="Cambria Math" panose="02040503050406030204" pitchFamily="18" charset="0"/>
                                      </a:rPr>
                                      <m:t>𝑘</m:t>
                                    </m:r>
                                  </m:sub>
                                </m:sSub>
                              </m:sup>
                            </m:sSup>
                          </m:e>
                        </m:d>
                      </m:num>
                      <m:den>
                        <m:d>
                          <m:dPr>
                            <m:ctrlPr>
                              <a:rPr lang="en-US" sz="3200" i="1">
                                <a:latin typeface="Cambria Math" panose="02040503050406030204" pitchFamily="18" charset="0"/>
                              </a:rPr>
                            </m:ctrlPr>
                          </m:dPr>
                          <m:e>
                            <m:r>
                              <a:rPr lang="en-US" sz="3200" b="0" i="1" smtClean="0">
                                <a:latin typeface="Cambria Math" panose="02040503050406030204" pitchFamily="18" charset="0"/>
                              </a:rPr>
                              <m:t>1+</m:t>
                            </m:r>
                            <m:sSup>
                              <m:sSupPr>
                                <m:ctrlPr>
                                  <a:rPr lang="en-US" sz="3200" b="0" i="1" smtClean="0">
                                    <a:latin typeface="Cambria Math" panose="02040503050406030204" pitchFamily="18" charset="0"/>
                                  </a:rPr>
                                </m:ctrlPr>
                              </m:sSupPr>
                              <m:e>
                                <m:r>
                                  <a:rPr lang="en-US" sz="3200" b="0" i="1" smtClean="0">
                                    <a:latin typeface="Cambria Math" panose="02040503050406030204" pitchFamily="18" charset="0"/>
                                  </a:rPr>
                                  <m:t>𝑒</m:t>
                                </m:r>
                              </m:e>
                              <m:sup>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𝛼</m:t>
                                    </m:r>
                                  </m:e>
                                  <m:sub>
                                    <m:r>
                                      <a:rPr lang="en-US" sz="3200" b="0" i="1" smtClean="0">
                                        <a:latin typeface="Cambria Math" panose="02040503050406030204" pitchFamily="18" charset="0"/>
                                      </a:rPr>
                                      <m:t>0</m:t>
                                    </m:r>
                                  </m:sub>
                                </m:sSub>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𝛼</m:t>
                                    </m:r>
                                  </m:e>
                                  <m:sub>
                                    <m:r>
                                      <a:rPr lang="en-US" sz="3200" b="0" i="1" smtClean="0">
                                        <a:latin typeface="Cambria Math" panose="02040503050406030204" pitchFamily="18" charset="0"/>
                                      </a:rPr>
                                      <m:t>𝑘</m:t>
                                    </m:r>
                                  </m:sub>
                                </m:sSub>
                                <m:r>
                                  <a:rPr lang="en-US" sz="3200" b="0" i="1" smtClean="0">
                                    <a:latin typeface="Cambria Math" panose="02040503050406030204" pitchFamily="18" charset="0"/>
                                  </a:rPr>
                                  <m:t>+</m:t>
                                </m:r>
                                <m:r>
                                  <a:rPr lang="en-US" sz="3200" b="0" i="1" smtClean="0">
                                    <a:latin typeface="Cambria Math" panose="02040503050406030204" pitchFamily="18" charset="0"/>
                                  </a:rPr>
                                  <m:t>𝑧</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𝛼</m:t>
                                    </m:r>
                                  </m:e>
                                  <m:sub>
                                    <m:r>
                                      <a:rPr lang="en-US" sz="3200" b="0" i="1" smtClean="0">
                                        <a:latin typeface="Cambria Math" panose="02040503050406030204" pitchFamily="18" charset="0"/>
                                      </a:rPr>
                                      <m:t>𝑘</m:t>
                                    </m:r>
                                  </m:sub>
                                </m:sSub>
                              </m:sup>
                            </m:sSup>
                          </m:e>
                        </m:d>
                      </m:den>
                    </m:f>
                  </m:oMath>
                </a14:m>
                <a:r>
                  <a:rPr lang="en-US" dirty="0"/>
                  <a:t> </a:t>
                </a:r>
                <a14:m>
                  <m:oMath xmlns:m="http://schemas.openxmlformats.org/officeDocument/2006/math">
                    <m:r>
                      <a:rPr lang="en-US" b="0" i="0" smtClean="0">
                        <a:latin typeface="Cambria Math" panose="02040503050406030204" pitchFamily="18" charset="0"/>
                      </a:rPr>
                      <m:t>=</m:t>
                    </m:r>
                    <m:f>
                      <m:fPr>
                        <m:ctrlPr>
                          <a:rPr lang="en-US" i="1">
                            <a:latin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0.03</m:t>
                            </m:r>
                            <m:r>
                              <a:rPr lang="en-US" i="1">
                                <a:latin typeface="Cambria Math" panose="02040503050406030204" pitchFamily="18" charset="0"/>
                              </a:rPr>
                              <m:t>8</m:t>
                            </m:r>
                          </m:sup>
                        </m:sSup>
                        <m:d>
                          <m:dPr>
                            <m:ctrlPr>
                              <a:rPr lang="en-US" i="1">
                                <a:latin typeface="Cambria Math" panose="02040503050406030204" pitchFamily="18" charset="0"/>
                              </a:rPr>
                            </m:ctrlPr>
                          </m:dPr>
                          <m:e>
                            <m:r>
                              <a:rPr lang="en-US" i="1">
                                <a:latin typeface="Cambria Math" panose="02040503050406030204" pitchFamily="18" charset="0"/>
                              </a:rPr>
                              <m:t>1+</m:t>
                            </m:r>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−0.332</m:t>
                                </m:r>
                              </m:sup>
                            </m:sSup>
                          </m:e>
                        </m:d>
                      </m:num>
                      <m:den>
                        <m:d>
                          <m:dPr>
                            <m:ctrlPr>
                              <a:rPr lang="en-US" i="1">
                                <a:latin typeface="Cambria Math" panose="02040503050406030204" pitchFamily="18" charset="0"/>
                              </a:rPr>
                            </m:ctrlPr>
                          </m:dPr>
                          <m:e>
                            <m:r>
                              <a:rPr lang="en-US" i="1">
                                <a:latin typeface="Cambria Math" panose="02040503050406030204" pitchFamily="18" charset="0"/>
                              </a:rPr>
                              <m:t>1+</m:t>
                            </m:r>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−0.332+0.03</m:t>
                                </m:r>
                                <m:r>
                                  <a:rPr lang="en-US" i="1">
                                    <a:latin typeface="Cambria Math" panose="02040503050406030204" pitchFamily="18" charset="0"/>
                                  </a:rPr>
                                  <m:t>8</m:t>
                                </m:r>
                              </m:sup>
                            </m:sSup>
                          </m:e>
                        </m:d>
                      </m:den>
                    </m:f>
                    <m:r>
                      <a:rPr lang="en-US" b="0" i="1" smtClean="0">
                        <a:latin typeface="Cambria Math" panose="02040503050406030204" pitchFamily="18" charset="0"/>
                      </a:rPr>
                      <m:t>=1.022</m:t>
                    </m:r>
                  </m:oMath>
                </a14:m>
                <a:endParaRPr lang="en-US" dirty="0">
                  <a:latin typeface="Cambria Math" panose="02040503050406030204" pitchFamily="18" charset="0"/>
                </a:endParaRPr>
              </a:p>
            </p:txBody>
          </p:sp>
        </mc:Choice>
        <mc:Fallback>
          <p:sp>
            <p:nvSpPr>
              <p:cNvPr id="5" name="Content Placeholder 4">
                <a:extLst>
                  <a:ext uri="{FF2B5EF4-FFF2-40B4-BE49-F238E27FC236}">
                    <a16:creationId xmlns:a16="http://schemas.microsoft.com/office/drawing/2014/main" id="{31AF5E2E-77C7-9DE1-A1D1-4120A92F43DA}"/>
                  </a:ext>
                </a:extLst>
              </p:cNvPr>
              <p:cNvSpPr>
                <a:spLocks noGrp="1" noRot="1" noChangeAspect="1" noMove="1" noResize="1" noEditPoints="1" noAdjustHandles="1" noChangeArrowheads="1" noChangeShapeType="1" noTextEdit="1"/>
              </p:cNvSpPr>
              <p:nvPr>
                <p:ph idx="1"/>
              </p:nvPr>
            </p:nvSpPr>
            <p:spPr>
              <a:xfrm>
                <a:off x="32657" y="4652555"/>
                <a:ext cx="6629400" cy="1447800"/>
              </a:xfrm>
              <a:blipFill>
                <a:blip r:embed="rId4"/>
                <a:stretch>
                  <a:fillRect l="-182" t="-5668" r="-638"/>
                </a:stretch>
              </a:blipFill>
              <a:ln w="57150">
                <a:solidFill>
                  <a:srgbClr val="FF0000"/>
                </a:solidFill>
              </a:ln>
            </p:spPr>
            <p:txBody>
              <a:bodyPr/>
              <a:lstStyle/>
              <a:p>
                <a:r>
                  <a:rPr lang="en-US">
                    <a:noFill/>
                  </a:rPr>
                  <a:t> </a:t>
                </a:r>
              </a:p>
            </p:txBody>
          </p:sp>
        </mc:Fallback>
      </mc:AlternateContent>
      <p:grpSp>
        <p:nvGrpSpPr>
          <p:cNvPr id="20" name="Group 19">
            <a:extLst>
              <a:ext uri="{FF2B5EF4-FFF2-40B4-BE49-F238E27FC236}">
                <a16:creationId xmlns:a16="http://schemas.microsoft.com/office/drawing/2014/main" id="{A23DDB19-8966-8EBB-3F82-1BCA10D1B91F}"/>
              </a:ext>
            </a:extLst>
          </p:cNvPr>
          <p:cNvGrpSpPr/>
          <p:nvPr/>
        </p:nvGrpSpPr>
        <p:grpSpPr>
          <a:xfrm>
            <a:off x="0" y="1176837"/>
            <a:ext cx="6858000" cy="3395163"/>
            <a:chOff x="0" y="1066801"/>
            <a:chExt cx="6858000" cy="3395163"/>
          </a:xfrm>
        </p:grpSpPr>
        <p:grpSp>
          <p:nvGrpSpPr>
            <p:cNvPr id="15" name="Group 14">
              <a:extLst>
                <a:ext uri="{FF2B5EF4-FFF2-40B4-BE49-F238E27FC236}">
                  <a16:creationId xmlns:a16="http://schemas.microsoft.com/office/drawing/2014/main" id="{E92B8305-0308-9220-2124-0812C94FC1CA}"/>
                </a:ext>
              </a:extLst>
            </p:cNvPr>
            <p:cNvGrpSpPr/>
            <p:nvPr/>
          </p:nvGrpSpPr>
          <p:grpSpPr>
            <a:xfrm>
              <a:off x="0" y="1066801"/>
              <a:ext cx="6858000" cy="2447109"/>
              <a:chOff x="0" y="1066801"/>
              <a:chExt cx="6858000" cy="2447109"/>
            </a:xfrm>
          </p:grpSpPr>
          <p:pic>
            <p:nvPicPr>
              <p:cNvPr id="14" name="Picture 13">
                <a:extLst>
                  <a:ext uri="{FF2B5EF4-FFF2-40B4-BE49-F238E27FC236}">
                    <a16:creationId xmlns:a16="http://schemas.microsoft.com/office/drawing/2014/main" id="{DAFE317F-0BFE-D758-5316-1F24A0298843}"/>
                  </a:ext>
                </a:extLst>
              </p:cNvPr>
              <p:cNvPicPr>
                <a:picLocks noChangeAspect="1"/>
              </p:cNvPicPr>
              <p:nvPr/>
            </p:nvPicPr>
            <p:blipFill>
              <a:blip r:embed="rId5"/>
              <a:srcRect t="59733"/>
              <a:stretch/>
            </p:blipFill>
            <p:spPr>
              <a:xfrm>
                <a:off x="0" y="1885407"/>
                <a:ext cx="6858000" cy="1628503"/>
              </a:xfrm>
              <a:prstGeom prst="rect">
                <a:avLst/>
              </a:prstGeom>
            </p:spPr>
          </p:pic>
          <p:pic>
            <p:nvPicPr>
              <p:cNvPr id="12" name="Picture 11">
                <a:extLst>
                  <a:ext uri="{FF2B5EF4-FFF2-40B4-BE49-F238E27FC236}">
                    <a16:creationId xmlns:a16="http://schemas.microsoft.com/office/drawing/2014/main" id="{1486F879-F538-7A9B-27F2-3D688E6536F7}"/>
                  </a:ext>
                </a:extLst>
              </p:cNvPr>
              <p:cNvPicPr>
                <a:picLocks noChangeAspect="1"/>
              </p:cNvPicPr>
              <p:nvPr/>
            </p:nvPicPr>
            <p:blipFill>
              <a:blip r:embed="rId5"/>
              <a:srcRect b="79274"/>
              <a:stretch/>
            </p:blipFill>
            <p:spPr>
              <a:xfrm>
                <a:off x="0" y="1066801"/>
                <a:ext cx="6858000" cy="838200"/>
              </a:xfrm>
              <a:prstGeom prst="rect">
                <a:avLst/>
              </a:prstGeom>
            </p:spPr>
          </p:pic>
        </p:grpSp>
        <p:pic>
          <p:nvPicPr>
            <p:cNvPr id="19" name="Picture 18">
              <a:extLst>
                <a:ext uri="{FF2B5EF4-FFF2-40B4-BE49-F238E27FC236}">
                  <a16:creationId xmlns:a16="http://schemas.microsoft.com/office/drawing/2014/main" id="{2AD9BAB8-1DD1-B0A1-5E33-DB7608873182}"/>
                </a:ext>
              </a:extLst>
            </p:cNvPr>
            <p:cNvPicPr>
              <a:picLocks noChangeAspect="1"/>
            </p:cNvPicPr>
            <p:nvPr/>
          </p:nvPicPr>
          <p:blipFill>
            <a:blip r:embed="rId6"/>
            <a:stretch>
              <a:fillRect/>
            </a:stretch>
          </p:blipFill>
          <p:spPr>
            <a:xfrm>
              <a:off x="0" y="3513910"/>
              <a:ext cx="6858000" cy="948054"/>
            </a:xfrm>
            <a:prstGeom prst="rect">
              <a:avLst/>
            </a:prstGeom>
          </p:spPr>
        </p:pic>
      </p:grpSp>
      <p:sp>
        <p:nvSpPr>
          <p:cNvPr id="17" name="Rectangle 16">
            <a:extLst>
              <a:ext uri="{FF2B5EF4-FFF2-40B4-BE49-F238E27FC236}">
                <a16:creationId xmlns:a16="http://schemas.microsoft.com/office/drawing/2014/main" id="{5A784DCD-3090-06AF-0649-EECD428D357E}"/>
              </a:ext>
            </a:extLst>
          </p:cNvPr>
          <p:cNvSpPr/>
          <p:nvPr/>
        </p:nvSpPr>
        <p:spPr bwMode="auto">
          <a:xfrm>
            <a:off x="43543" y="1981291"/>
            <a:ext cx="2133600" cy="838200"/>
          </a:xfrm>
          <a:prstGeom prst="rect">
            <a:avLst/>
          </a:prstGeom>
          <a:noFill/>
          <a:ln w="571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effectLst/>
              <a:latin typeface="Arial" charset="0"/>
            </a:endParaRPr>
          </a:p>
        </p:txBody>
      </p:sp>
      <p:sp>
        <p:nvSpPr>
          <p:cNvPr id="21" name="TextBox 20">
            <a:extLst>
              <a:ext uri="{FF2B5EF4-FFF2-40B4-BE49-F238E27FC236}">
                <a16:creationId xmlns:a16="http://schemas.microsoft.com/office/drawing/2014/main" id="{DCEB50B8-A9F7-6C1A-35F5-58C8CDEECD81}"/>
              </a:ext>
            </a:extLst>
          </p:cNvPr>
          <p:cNvSpPr txBox="1"/>
          <p:nvPr/>
        </p:nvSpPr>
        <p:spPr>
          <a:xfrm>
            <a:off x="261257" y="6159954"/>
            <a:ext cx="6172200" cy="2462213"/>
          </a:xfrm>
          <a:prstGeom prst="rect">
            <a:avLst/>
          </a:prstGeom>
          <a:noFill/>
        </p:spPr>
        <p:txBody>
          <a:bodyPr wrap="square" rtlCol="0">
            <a:spAutoFit/>
          </a:bodyPr>
          <a:lstStyle/>
          <a:p>
            <a:r>
              <a:rPr lang="en-US" sz="2200" dirty="0">
                <a:latin typeface="Times New Roman" panose="02020603050405020304" pitchFamily="18" charset="0"/>
                <a:cs typeface="Times New Roman" panose="02020603050405020304" pitchFamily="18" charset="0"/>
              </a:rPr>
              <a:t>Amongst those with exacerbations during the year, azithromycin did not significantly increase the percentage of exacerbation-free time during that period (MI: fold change of 1.022 longer exacerbation-free time comparing azithromycin to placebo and adjusted for other factors in the model, 95% CI: 0.923–1.122, p = 0.655).</a:t>
            </a:r>
          </a:p>
        </p:txBody>
      </p:sp>
    </p:spTree>
    <p:extLst>
      <p:ext uri="{BB962C8B-B14F-4D97-AF65-F5344CB8AC3E}">
        <p14:creationId xmlns:p14="http://schemas.microsoft.com/office/powerpoint/2010/main" val="4270598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bg/>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animBg="1"/>
      <p:bldP spid="17"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a:extLst>
                  <a:ext uri="{FF2B5EF4-FFF2-40B4-BE49-F238E27FC236}">
                    <a16:creationId xmlns:a16="http://schemas.microsoft.com/office/drawing/2014/main" id="{BC3DF342-7241-C519-5B75-F59D38591237}"/>
                  </a:ext>
                </a:extLst>
              </p:cNvPr>
              <p:cNvSpPr>
                <a:spLocks noGrp="1"/>
              </p:cNvSpPr>
              <p:nvPr>
                <p:ph type="title"/>
              </p:nvPr>
            </p:nvSpPr>
            <p:spPr/>
            <p:txBody>
              <a:bodyPr/>
              <a:lstStyle/>
              <a:p>
                <a:r>
                  <a:rPr lang="en-US" sz="3600" dirty="0"/>
                  <a:t>Manuscript Presentation of Results</a:t>
                </a:r>
                <a:br>
                  <a:rPr lang="en-US" sz="3600" dirty="0"/>
                </a:br>
                <a:r>
                  <a:rPr lang="en-US" sz="3600" dirty="0"/>
                  <a:t>(Logistic Regression Model for </a:t>
                </a:r>
                <a14:m>
                  <m:oMath xmlns:m="http://schemas.openxmlformats.org/officeDocument/2006/math">
                    <m:sSub>
                      <m:sSubPr>
                        <m:ctrlPr>
                          <a:rPr lang="en-US" sz="3600" i="1">
                            <a:latin typeface="Cambria Math" panose="02040503050406030204" pitchFamily="18" charset="0"/>
                          </a:rPr>
                        </m:ctrlPr>
                      </m:sSubPr>
                      <m:e>
                        <m:r>
                          <a:rPr lang="en-US" sz="3600" b="0" i="1" smtClean="0">
                            <a:latin typeface="Cambria Math" panose="02040503050406030204" pitchFamily="18" charset="0"/>
                          </a:rPr>
                          <m:t>𝐵</m:t>
                        </m:r>
                      </m:e>
                      <m:sub>
                        <m:r>
                          <a:rPr lang="en-US" sz="3600" i="1">
                            <a:latin typeface="Cambria Math" panose="02040503050406030204" pitchFamily="18" charset="0"/>
                          </a:rPr>
                          <m:t>𝑖</m:t>
                        </m:r>
                      </m:sub>
                    </m:sSub>
                  </m:oMath>
                </a14:m>
                <a:r>
                  <a:rPr lang="en-US" sz="3600" dirty="0"/>
                  <a:t>)</a:t>
                </a:r>
                <a:endParaRPr lang="en-US" dirty="0"/>
              </a:p>
            </p:txBody>
          </p:sp>
        </mc:Choice>
        <mc:Fallback>
          <p:sp>
            <p:nvSpPr>
              <p:cNvPr id="2" name="Title 1">
                <a:extLst>
                  <a:ext uri="{FF2B5EF4-FFF2-40B4-BE49-F238E27FC236}">
                    <a16:creationId xmlns:a16="http://schemas.microsoft.com/office/drawing/2014/main" id="{BC3DF342-7241-C519-5B75-F59D38591237}"/>
                  </a:ext>
                </a:extLst>
              </p:cNvPr>
              <p:cNvSpPr>
                <a:spLocks noGrp="1" noRot="1" noChangeAspect="1" noMove="1" noResize="1" noEditPoints="1" noAdjustHandles="1" noChangeArrowheads="1" noChangeShapeType="1" noTextEdit="1"/>
              </p:cNvSpPr>
              <p:nvPr>
                <p:ph type="title"/>
              </p:nvPr>
            </p:nvSpPr>
            <p:spPr>
              <a:blipFill>
                <a:blip r:embed="rId2"/>
                <a:stretch>
                  <a:fillRect l="-2273" t="-14773" r="-2091" b="-26136"/>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CCD5E704-1D4A-16DA-945C-F23B5DB3218F}"/>
              </a:ext>
            </a:extLst>
          </p:cNvPr>
          <p:cNvSpPr>
            <a:spLocks noGrp="1"/>
          </p:cNvSpPr>
          <p:nvPr>
            <p:ph type="sldNum" sz="quarter" idx="12"/>
          </p:nvPr>
        </p:nvSpPr>
        <p:spPr/>
        <p:txBody>
          <a:bodyPr/>
          <a:lstStyle/>
          <a:p>
            <a:fld id="{A54AE71F-0975-46E6-AD98-F92A684CFC99}" type="slidenum">
              <a:rPr lang="en-US" altLang="en-US" smtClean="0"/>
              <a:pPr/>
              <a:t>24</a:t>
            </a:fld>
            <a:endParaRPr lang="en-US" altLang="en-US" dirty="0"/>
          </a:p>
        </p:txBody>
      </p:sp>
      <mc:AlternateContent xmlns:mc="http://schemas.openxmlformats.org/markup-compatibility/2006">
        <mc:Choice xmlns:a14="http://schemas.microsoft.com/office/drawing/2010/main" Requires="a14">
          <p:sp>
            <p:nvSpPr>
              <p:cNvPr id="5" name="Content Placeholder 4">
                <a:extLst>
                  <a:ext uri="{FF2B5EF4-FFF2-40B4-BE49-F238E27FC236}">
                    <a16:creationId xmlns:a16="http://schemas.microsoft.com/office/drawing/2014/main" id="{CA2EC842-EBA8-A714-987E-69B50433027C}"/>
                  </a:ext>
                </a:extLst>
              </p:cNvPr>
              <p:cNvSpPr txBox="1">
                <a:spLocks/>
              </p:cNvSpPr>
              <p:nvPr/>
            </p:nvSpPr>
            <p:spPr bwMode="auto">
              <a:xfrm>
                <a:off x="32657" y="4652555"/>
                <a:ext cx="6629400" cy="1447800"/>
              </a:xfrm>
              <a:prstGeom prst="rect">
                <a:avLst/>
              </a:prstGeom>
              <a:noFill/>
              <a:ln w="57150">
                <a:solidFill>
                  <a:srgbClr val="FF0000"/>
                </a:solidFill>
              </a:ln>
              <a:effectLst/>
              <a:extLst>
                <a:ext uri="{909E8E84-426E-40DD-AFC4-6F175D3DCCD1}">
                  <a14:hiddenFill>
                    <a:solidFill>
                      <a:schemeClr val="accent1"/>
                    </a:solidFill>
                  </a14:hiddenFill>
                </a:ext>
                <a:ext uri="{AF507438-7753-43E0-B8FC-AC1667EBCBE1}">
                  <a14:hiddenEffect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normAutofit fontScale="85000" lnSpcReduction="20000"/>
              </a:bodyPr>
              <a:lstStyle>
                <a:lvl1pPr marL="342900" indent="-342900" algn="l" rtl="0" eaLnBrk="0" fontAlgn="base" hangingPunct="0">
                  <a:spcBef>
                    <a:spcPct val="20000"/>
                  </a:spcBef>
                  <a:spcAft>
                    <a:spcPts val="1200"/>
                  </a:spcAft>
                  <a:buClr>
                    <a:schemeClr val="hlink"/>
                  </a:buClr>
                  <a:buSzPct val="80000"/>
                  <a:buFont typeface="Wingdings" panose="05000000000000000000" pitchFamily="2" charset="2"/>
                  <a:buChar char="Ø"/>
                  <a:defRPr sz="3200">
                    <a:solidFill>
                      <a:schemeClr val="tx1"/>
                    </a:solidFill>
                    <a:effectLst/>
                    <a:latin typeface="Times New Roman" panose="02020603050405020304" pitchFamily="18" charset="0"/>
                    <a:ea typeface="+mn-ea"/>
                    <a:cs typeface="Times New Roman" panose="02020603050405020304" pitchFamily="18" charset="0"/>
                  </a:defRPr>
                </a:lvl1pPr>
                <a:lvl2pPr marL="742950" indent="-285750" algn="l" rtl="0" eaLnBrk="0" fontAlgn="base" hangingPunct="0">
                  <a:spcBef>
                    <a:spcPct val="20000"/>
                  </a:spcBef>
                  <a:spcAft>
                    <a:spcPts val="1200"/>
                  </a:spcAft>
                  <a:buClr>
                    <a:schemeClr val="tx1"/>
                  </a:buClr>
                  <a:buSzPct val="50000"/>
                  <a:buFont typeface="Wingdings" panose="05000000000000000000" pitchFamily="2" charset="2"/>
                  <a:buChar char="l"/>
                  <a:defRPr sz="2800">
                    <a:solidFill>
                      <a:schemeClr val="tx1"/>
                    </a:solidFill>
                    <a:effectLst/>
                    <a:latin typeface="Times New Roman" panose="02020603050405020304" pitchFamily="18" charset="0"/>
                    <a:cs typeface="Times New Roman" panose="02020603050405020304" pitchFamily="18" charset="0"/>
                  </a:defRPr>
                </a:lvl2pPr>
                <a:lvl3pPr marL="1143000" indent="-228600" algn="l" rtl="0" eaLnBrk="0" fontAlgn="base" hangingPunct="0">
                  <a:spcBef>
                    <a:spcPct val="20000"/>
                  </a:spcBef>
                  <a:spcAft>
                    <a:spcPts val="1200"/>
                  </a:spcAft>
                  <a:buClr>
                    <a:schemeClr val="tx1"/>
                  </a:buClr>
                  <a:buChar char="•"/>
                  <a:defRPr sz="2400">
                    <a:solidFill>
                      <a:schemeClr val="tx1"/>
                    </a:solidFill>
                    <a:effectLst/>
                    <a:latin typeface="Times New Roman" panose="02020603050405020304" pitchFamily="18" charset="0"/>
                    <a:cs typeface="Times New Roman" panose="02020603050405020304" pitchFamily="18" charset="0"/>
                  </a:defRPr>
                </a:lvl3pPr>
                <a:lvl4pPr marL="1600200" indent="-228600" algn="l" rtl="0" eaLnBrk="0" fontAlgn="base" hangingPunct="0">
                  <a:spcBef>
                    <a:spcPct val="20000"/>
                  </a:spcBef>
                  <a:spcAft>
                    <a:spcPts val="1200"/>
                  </a:spcAft>
                  <a:buClr>
                    <a:schemeClr val="tx1"/>
                  </a:buClr>
                  <a:buSzPct val="50000"/>
                  <a:buFont typeface="Wingdings" panose="05000000000000000000" pitchFamily="2" charset="2"/>
                  <a:buChar char="l"/>
                  <a:defRPr sz="2000">
                    <a:solidFill>
                      <a:schemeClr val="tx1"/>
                    </a:solidFill>
                    <a:effectLst/>
                    <a:latin typeface="Times New Roman" panose="02020603050405020304" pitchFamily="18" charset="0"/>
                    <a:cs typeface="Times New Roman" panose="02020603050405020304" pitchFamily="18" charset="0"/>
                  </a:defRPr>
                </a:lvl4pPr>
                <a:lvl5pPr marL="2057400" indent="-228600" algn="l" rtl="0" eaLnBrk="0" fontAlgn="base" hangingPunct="0">
                  <a:spcBef>
                    <a:spcPct val="20000"/>
                  </a:spcBef>
                  <a:spcAft>
                    <a:spcPts val="1200"/>
                  </a:spcAft>
                  <a:buClr>
                    <a:schemeClr val="tx1"/>
                  </a:buClr>
                  <a:buChar char="•"/>
                  <a:defRPr sz="2000">
                    <a:solidFill>
                      <a:schemeClr val="tx1"/>
                    </a:solidFill>
                    <a:effectLst/>
                    <a:latin typeface="Times New Roman" panose="02020603050405020304" pitchFamily="18" charset="0"/>
                    <a:cs typeface="Times New Roman" panose="02020603050405020304" pitchFamily="18" charset="0"/>
                  </a:defRPr>
                </a:lvl5pPr>
                <a:lvl6pPr marL="2514600" indent="-228600" algn="l" rtl="0" fontAlgn="base">
                  <a:spcBef>
                    <a:spcPct val="20000"/>
                  </a:spcBef>
                  <a:spcAft>
                    <a:spcPct val="0"/>
                  </a:spcAft>
                  <a:buClr>
                    <a:schemeClr val="hlink"/>
                  </a:buClr>
                  <a:buChar char="•"/>
                  <a:defRPr sz="2000">
                    <a:solidFill>
                      <a:schemeClr val="tx1"/>
                    </a:solidFill>
                    <a:effectLst>
                      <a:outerShdw blurRad="38100" dist="38100" dir="2700000" algn="tl">
                        <a:srgbClr val="000000"/>
                      </a:outerShdw>
                    </a:effectLst>
                    <a:latin typeface="+mn-lt"/>
                  </a:defRPr>
                </a:lvl6pPr>
                <a:lvl7pPr marL="2971800" indent="-228600" algn="l" rtl="0" fontAlgn="base">
                  <a:spcBef>
                    <a:spcPct val="20000"/>
                  </a:spcBef>
                  <a:spcAft>
                    <a:spcPct val="0"/>
                  </a:spcAft>
                  <a:buClr>
                    <a:schemeClr val="hlink"/>
                  </a:buClr>
                  <a:buChar char="•"/>
                  <a:defRPr sz="2000">
                    <a:solidFill>
                      <a:schemeClr val="tx1"/>
                    </a:solidFill>
                    <a:effectLst>
                      <a:outerShdw blurRad="38100" dist="38100" dir="2700000" algn="tl">
                        <a:srgbClr val="000000"/>
                      </a:outerShdw>
                    </a:effectLst>
                    <a:latin typeface="+mn-lt"/>
                  </a:defRPr>
                </a:lvl7pPr>
                <a:lvl8pPr marL="3429000" indent="-228600" algn="l" rtl="0" fontAlgn="base">
                  <a:spcBef>
                    <a:spcPct val="20000"/>
                  </a:spcBef>
                  <a:spcAft>
                    <a:spcPct val="0"/>
                  </a:spcAft>
                  <a:buClr>
                    <a:schemeClr val="hlink"/>
                  </a:buClr>
                  <a:buChar char="•"/>
                  <a:defRPr sz="2000">
                    <a:solidFill>
                      <a:schemeClr val="tx1"/>
                    </a:solidFill>
                    <a:effectLst>
                      <a:outerShdw blurRad="38100" dist="38100" dir="2700000" algn="tl">
                        <a:srgbClr val="000000"/>
                      </a:outerShdw>
                    </a:effectLst>
                    <a:latin typeface="+mn-lt"/>
                  </a:defRPr>
                </a:lvl8pPr>
                <a:lvl9pPr marL="3886200" indent="-228600" algn="l" rtl="0" fontAlgn="base">
                  <a:spcBef>
                    <a:spcPct val="20000"/>
                  </a:spcBef>
                  <a:spcAft>
                    <a:spcPct val="0"/>
                  </a:spcAft>
                  <a:buClr>
                    <a:schemeClr val="hlink"/>
                  </a:buClr>
                  <a:buChar char="•"/>
                  <a:defRPr sz="2000">
                    <a:solidFill>
                      <a:schemeClr val="tx1"/>
                    </a:solidFill>
                    <a:effectLst>
                      <a:outerShdw blurRad="38100" dist="38100" dir="2700000" algn="tl">
                        <a:srgbClr val="000000"/>
                      </a:outerShdw>
                    </a:effectLst>
                    <a:latin typeface="+mn-lt"/>
                  </a:defRPr>
                </a:lvl9pPr>
              </a:lstStyle>
              <a:p>
                <a:r>
                  <a:rPr lang="en-US" kern="0" dirty="0"/>
                  <a:t>Odds ratio for </a:t>
                </a:r>
                <a:r>
                  <a:rPr lang="en-US" kern="0" dirty="0" err="1"/>
                  <a:t>trt</a:t>
                </a:r>
                <a:r>
                  <a:rPr lang="en-US" kern="0" dirty="0"/>
                  <a:t> going from </a:t>
                </a:r>
                <a14:m>
                  <m:oMath xmlns:m="http://schemas.openxmlformats.org/officeDocument/2006/math">
                    <m:r>
                      <a:rPr lang="en-US" i="1" kern="0">
                        <a:latin typeface="Cambria Math" panose="02040503050406030204" pitchFamily="18" charset="0"/>
                      </a:rPr>
                      <m:t>𝑧</m:t>
                    </m:r>
                    <m:r>
                      <a:rPr lang="en-US" i="1" kern="0">
                        <a:latin typeface="Cambria Math" panose="02040503050406030204" pitchFamily="18" charset="0"/>
                      </a:rPr>
                      <m:t> </m:t>
                    </m:r>
                  </m:oMath>
                </a14:m>
                <a:r>
                  <a:rPr lang="en-US" kern="0" dirty="0"/>
                  <a:t>=0 to 1 from MI logistic regression model:</a:t>
                </a:r>
              </a:p>
              <a:p>
                <a:pPr marL="0" indent="0">
                  <a:buNone/>
                </a:pPr>
                <a:r>
                  <a:rPr lang="en-US" kern="0" dirty="0"/>
                  <a:t>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𝑒</m:t>
                        </m:r>
                      </m:e>
                      <m:sup>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𝑘</m:t>
                            </m:r>
                          </m:sub>
                        </m:sSub>
                      </m:sup>
                    </m:sSup>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0.558</m:t>
                        </m:r>
                      </m:sup>
                    </m:sSup>
                    <m:r>
                      <a:rPr lang="en-US" i="1" kern="0" smtClean="0">
                        <a:latin typeface="Cambria Math" panose="02040503050406030204" pitchFamily="18" charset="0"/>
                      </a:rPr>
                      <m:t>=</m:t>
                    </m:r>
                    <m:r>
                      <a:rPr lang="en-US" b="0" i="1" kern="0" smtClean="0">
                        <a:latin typeface="Cambria Math" panose="02040503050406030204" pitchFamily="18" charset="0"/>
                      </a:rPr>
                      <m:t>1.748</m:t>
                    </m:r>
                  </m:oMath>
                </a14:m>
                <a:endParaRPr lang="en-US" kern="0" dirty="0">
                  <a:latin typeface="Cambria Math" panose="02040503050406030204" pitchFamily="18" charset="0"/>
                </a:endParaRPr>
              </a:p>
            </p:txBody>
          </p:sp>
        </mc:Choice>
        <mc:Fallback>
          <p:sp>
            <p:nvSpPr>
              <p:cNvPr id="5" name="Content Placeholder 4">
                <a:extLst>
                  <a:ext uri="{FF2B5EF4-FFF2-40B4-BE49-F238E27FC236}">
                    <a16:creationId xmlns:a16="http://schemas.microsoft.com/office/drawing/2014/main" id="{CA2EC842-EBA8-A714-987E-69B50433027C}"/>
                  </a:ext>
                </a:extLst>
              </p:cNvPr>
              <p:cNvSpPr txBox="1">
                <a:spLocks noRot="1" noChangeAspect="1" noMove="1" noResize="1" noEditPoints="1" noAdjustHandles="1" noChangeArrowheads="1" noChangeShapeType="1" noTextEdit="1"/>
              </p:cNvSpPr>
              <p:nvPr/>
            </p:nvSpPr>
            <p:spPr bwMode="auto">
              <a:xfrm>
                <a:off x="32657" y="4652555"/>
                <a:ext cx="6629400" cy="1447800"/>
              </a:xfrm>
              <a:prstGeom prst="rect">
                <a:avLst/>
              </a:prstGeom>
              <a:blipFill>
                <a:blip r:embed="rId3"/>
                <a:stretch>
                  <a:fillRect l="-547" t="-7692" r="-912"/>
                </a:stretch>
              </a:blipFill>
              <a:ln w="57150">
                <a:solidFill>
                  <a:srgbClr val="FF0000"/>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grpSp>
        <p:nvGrpSpPr>
          <p:cNvPr id="6" name="Group 5">
            <a:extLst>
              <a:ext uri="{FF2B5EF4-FFF2-40B4-BE49-F238E27FC236}">
                <a16:creationId xmlns:a16="http://schemas.microsoft.com/office/drawing/2014/main" id="{7104D7F8-91B9-0695-EF85-7CFD3B833DD0}"/>
              </a:ext>
            </a:extLst>
          </p:cNvPr>
          <p:cNvGrpSpPr/>
          <p:nvPr/>
        </p:nvGrpSpPr>
        <p:grpSpPr>
          <a:xfrm>
            <a:off x="0" y="1176837"/>
            <a:ext cx="6858000" cy="3395163"/>
            <a:chOff x="0" y="1066801"/>
            <a:chExt cx="6858000" cy="3395163"/>
          </a:xfrm>
        </p:grpSpPr>
        <p:grpSp>
          <p:nvGrpSpPr>
            <p:cNvPr id="7" name="Group 6">
              <a:extLst>
                <a:ext uri="{FF2B5EF4-FFF2-40B4-BE49-F238E27FC236}">
                  <a16:creationId xmlns:a16="http://schemas.microsoft.com/office/drawing/2014/main" id="{6FC45A61-BC1C-41F0-BA00-1230C1D7FEB8}"/>
                </a:ext>
              </a:extLst>
            </p:cNvPr>
            <p:cNvGrpSpPr/>
            <p:nvPr/>
          </p:nvGrpSpPr>
          <p:grpSpPr>
            <a:xfrm>
              <a:off x="0" y="1066801"/>
              <a:ext cx="6858000" cy="2447109"/>
              <a:chOff x="0" y="1066801"/>
              <a:chExt cx="6858000" cy="2447109"/>
            </a:xfrm>
          </p:grpSpPr>
          <p:pic>
            <p:nvPicPr>
              <p:cNvPr id="9" name="Picture 8">
                <a:extLst>
                  <a:ext uri="{FF2B5EF4-FFF2-40B4-BE49-F238E27FC236}">
                    <a16:creationId xmlns:a16="http://schemas.microsoft.com/office/drawing/2014/main" id="{ACB7E833-BE5B-8D73-7630-ADF782E1C9D1}"/>
                  </a:ext>
                </a:extLst>
              </p:cNvPr>
              <p:cNvPicPr>
                <a:picLocks noChangeAspect="1"/>
              </p:cNvPicPr>
              <p:nvPr/>
            </p:nvPicPr>
            <p:blipFill>
              <a:blip r:embed="rId4"/>
              <a:srcRect t="59733"/>
              <a:stretch/>
            </p:blipFill>
            <p:spPr>
              <a:xfrm>
                <a:off x="0" y="1885407"/>
                <a:ext cx="6858000" cy="1628503"/>
              </a:xfrm>
              <a:prstGeom prst="rect">
                <a:avLst/>
              </a:prstGeom>
            </p:spPr>
          </p:pic>
          <p:pic>
            <p:nvPicPr>
              <p:cNvPr id="10" name="Picture 9">
                <a:extLst>
                  <a:ext uri="{FF2B5EF4-FFF2-40B4-BE49-F238E27FC236}">
                    <a16:creationId xmlns:a16="http://schemas.microsoft.com/office/drawing/2014/main" id="{F97304E0-3B15-CBB0-CB2C-C8E2D7E0F496}"/>
                  </a:ext>
                </a:extLst>
              </p:cNvPr>
              <p:cNvPicPr>
                <a:picLocks noChangeAspect="1"/>
              </p:cNvPicPr>
              <p:nvPr/>
            </p:nvPicPr>
            <p:blipFill>
              <a:blip r:embed="rId4"/>
              <a:srcRect b="79274"/>
              <a:stretch/>
            </p:blipFill>
            <p:spPr>
              <a:xfrm>
                <a:off x="0" y="1066801"/>
                <a:ext cx="6858000" cy="838200"/>
              </a:xfrm>
              <a:prstGeom prst="rect">
                <a:avLst/>
              </a:prstGeom>
            </p:spPr>
          </p:pic>
        </p:grpSp>
        <p:pic>
          <p:nvPicPr>
            <p:cNvPr id="8" name="Picture 7">
              <a:extLst>
                <a:ext uri="{FF2B5EF4-FFF2-40B4-BE49-F238E27FC236}">
                  <a16:creationId xmlns:a16="http://schemas.microsoft.com/office/drawing/2014/main" id="{EBF4E04A-24C6-A889-9D39-9B4244483A83}"/>
                </a:ext>
              </a:extLst>
            </p:cNvPr>
            <p:cNvPicPr>
              <a:picLocks noChangeAspect="1"/>
            </p:cNvPicPr>
            <p:nvPr/>
          </p:nvPicPr>
          <p:blipFill>
            <a:blip r:embed="rId5"/>
            <a:stretch>
              <a:fillRect/>
            </a:stretch>
          </p:blipFill>
          <p:spPr>
            <a:xfrm>
              <a:off x="0" y="3513910"/>
              <a:ext cx="6858000" cy="948054"/>
            </a:xfrm>
            <a:prstGeom prst="rect">
              <a:avLst/>
            </a:prstGeom>
          </p:spPr>
        </p:pic>
      </p:grpSp>
      <p:sp>
        <p:nvSpPr>
          <p:cNvPr id="11" name="TextBox 10">
            <a:extLst>
              <a:ext uri="{FF2B5EF4-FFF2-40B4-BE49-F238E27FC236}">
                <a16:creationId xmlns:a16="http://schemas.microsoft.com/office/drawing/2014/main" id="{476CB3AB-8F17-E97B-D249-7F7D7DDCCDFA}"/>
              </a:ext>
            </a:extLst>
          </p:cNvPr>
          <p:cNvSpPr txBox="1"/>
          <p:nvPr/>
        </p:nvSpPr>
        <p:spPr>
          <a:xfrm>
            <a:off x="304800" y="6497481"/>
            <a:ext cx="6172200" cy="1446550"/>
          </a:xfrm>
          <a:prstGeom prst="rect">
            <a:avLst/>
          </a:prstGeom>
          <a:noFill/>
        </p:spPr>
        <p:txBody>
          <a:bodyPr wrap="square" rtlCol="0">
            <a:spAutoFit/>
          </a:bodyPr>
          <a:lstStyle/>
          <a:p>
            <a:r>
              <a:rPr lang="en-US" sz="2200" dirty="0">
                <a:latin typeface="Times New Roman" panose="02020603050405020304" pitchFamily="18" charset="0"/>
                <a:cs typeface="Times New Roman" panose="02020603050405020304" pitchFamily="18" charset="0"/>
              </a:rPr>
              <a:t>The odds of remaining exacerbation-free at 1 year were significantly higher when taking azithromycin versus placebo, adjusted for other factors in the model (1.748, 95% CI: 1.342–2.276, p &lt; 0.001).</a:t>
            </a:r>
          </a:p>
        </p:txBody>
      </p:sp>
      <p:sp>
        <p:nvSpPr>
          <p:cNvPr id="12" name="Rectangle 11">
            <a:extLst>
              <a:ext uri="{FF2B5EF4-FFF2-40B4-BE49-F238E27FC236}">
                <a16:creationId xmlns:a16="http://schemas.microsoft.com/office/drawing/2014/main" id="{0D406EF5-C827-1FEC-9681-7CE55781B603}"/>
              </a:ext>
            </a:extLst>
          </p:cNvPr>
          <p:cNvSpPr/>
          <p:nvPr/>
        </p:nvSpPr>
        <p:spPr bwMode="auto">
          <a:xfrm>
            <a:off x="43542" y="2785746"/>
            <a:ext cx="2318657" cy="838200"/>
          </a:xfrm>
          <a:prstGeom prst="rect">
            <a:avLst/>
          </a:prstGeom>
          <a:noFill/>
          <a:ln w="571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effectLst/>
              <a:latin typeface="Arial" charset="0"/>
            </a:endParaRPr>
          </a:p>
        </p:txBody>
      </p:sp>
    </p:spTree>
    <p:extLst>
      <p:ext uri="{BB962C8B-B14F-4D97-AF65-F5344CB8AC3E}">
        <p14:creationId xmlns:p14="http://schemas.microsoft.com/office/powerpoint/2010/main" val="810302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bg/>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animBg="1"/>
      <p:bldP spid="11" grpId="0"/>
      <p:bldP spid="12"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a:extLst>
                  <a:ext uri="{FF2B5EF4-FFF2-40B4-BE49-F238E27FC236}">
                    <a16:creationId xmlns:a16="http://schemas.microsoft.com/office/drawing/2014/main" id="{142A4324-2095-27BA-3E13-C9D782DDDE98}"/>
                  </a:ext>
                </a:extLst>
              </p:cNvPr>
              <p:cNvSpPr>
                <a:spLocks noGrp="1"/>
              </p:cNvSpPr>
              <p:nvPr>
                <p:ph type="title"/>
              </p:nvPr>
            </p:nvSpPr>
            <p:spPr/>
            <p:txBody>
              <a:bodyPr/>
              <a:lstStyle/>
              <a:p>
                <a:r>
                  <a:rPr lang="en-US" sz="2800" dirty="0"/>
                  <a:t>Adjusted Azithromycin Effect on </a:t>
                </a:r>
                <a:br>
                  <a:rPr lang="en-US" sz="2800" dirty="0"/>
                </a:br>
                <a14:m>
                  <m:oMath xmlns:m="http://schemas.openxmlformats.org/officeDocument/2006/math">
                    <m:r>
                      <a:rPr lang="en-US" sz="2800" i="1">
                        <a:latin typeface="Cambria Math" panose="02040503050406030204" pitchFamily="18" charset="0"/>
                      </a:rPr>
                      <m:t>𝜏</m:t>
                    </m:r>
                    <m:r>
                      <a:rPr lang="en-US" sz="2800" b="0" i="1" smtClean="0">
                        <a:latin typeface="Cambria Math" panose="02040503050406030204" pitchFamily="18" charset="0"/>
                      </a:rPr>
                      <m:t>−</m:t>
                    </m:r>
                  </m:oMath>
                </a14:m>
                <a:r>
                  <a:rPr lang="en-US" sz="2800" dirty="0"/>
                  <a:t>RMST in months </a:t>
                </a:r>
                <a14:m>
                  <m:oMath xmlns:m="http://schemas.openxmlformats.org/officeDocument/2006/math">
                    <m:r>
                      <a:rPr lang="en-US" sz="2800">
                        <a:latin typeface="Cambria Math" panose="02040503050406030204" pitchFamily="18" charset="0"/>
                      </a:rPr>
                      <m:t>(</m:t>
                    </m:r>
                  </m:oMath>
                </a14:m>
                <a:r>
                  <a:rPr lang="en-US" sz="2800" dirty="0"/>
                  <a:t>Varying </a:t>
                </a:r>
                <a14:m>
                  <m:oMath xmlns:m="http://schemas.openxmlformats.org/officeDocument/2006/math">
                    <m:r>
                      <a:rPr lang="en-US" sz="2800" i="1">
                        <a:latin typeface="Cambria Math" panose="02040503050406030204" pitchFamily="18" charset="0"/>
                      </a:rPr>
                      <m:t>𝜏</m:t>
                    </m:r>
                    <m:r>
                      <a:rPr lang="en-US" sz="2800" i="1">
                        <a:latin typeface="Cambria Math" panose="02040503050406030204" pitchFamily="18" charset="0"/>
                      </a:rPr>
                      <m:t>)</m:t>
                    </m:r>
                  </m:oMath>
                </a14:m>
                <a:endParaRPr lang="en-US" sz="2800" dirty="0"/>
              </a:p>
            </p:txBody>
          </p:sp>
        </mc:Choice>
        <mc:Fallback>
          <p:sp>
            <p:nvSpPr>
              <p:cNvPr id="2" name="Title 1">
                <a:extLst>
                  <a:ext uri="{FF2B5EF4-FFF2-40B4-BE49-F238E27FC236}">
                    <a16:creationId xmlns:a16="http://schemas.microsoft.com/office/drawing/2014/main" id="{142A4324-2095-27BA-3E13-C9D782DDDE98}"/>
                  </a:ext>
                </a:extLst>
              </p:cNvPr>
              <p:cNvSpPr>
                <a:spLocks noGrp="1" noRot="1" noChangeAspect="1" noMove="1" noResize="1" noEditPoints="1" noAdjustHandles="1" noChangeArrowheads="1" noChangeShapeType="1" noTextEdit="1"/>
              </p:cNvSpPr>
              <p:nvPr>
                <p:ph type="title"/>
              </p:nvPr>
            </p:nvSpPr>
            <p:spPr>
              <a:blipFill>
                <a:blip r:embed="rId3"/>
                <a:stretch>
                  <a:fillRect b="-9659"/>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42EEFDAE-8D2A-3202-9B8B-A7D3280DE07D}"/>
              </a:ext>
            </a:extLst>
          </p:cNvPr>
          <p:cNvSpPr>
            <a:spLocks noGrp="1"/>
          </p:cNvSpPr>
          <p:nvPr>
            <p:ph type="sldNum" sz="quarter" idx="12"/>
          </p:nvPr>
        </p:nvSpPr>
        <p:spPr/>
        <p:txBody>
          <a:bodyPr/>
          <a:lstStyle/>
          <a:p>
            <a:fld id="{A54AE71F-0975-46E6-AD98-F92A684CFC99}" type="slidenum">
              <a:rPr lang="en-US" altLang="en-US" smtClean="0"/>
              <a:pPr/>
              <a:t>25</a:t>
            </a:fld>
            <a:endParaRPr lang="en-US" altLang="en-US" dirty="0"/>
          </a:p>
        </p:txBody>
      </p:sp>
      <mc:AlternateContent xmlns:mc="http://schemas.openxmlformats.org/markup-compatibility/2006">
        <mc:Choice xmlns:a14="http://schemas.microsoft.com/office/drawing/2010/main" Requires="a14">
          <p:sp>
            <p:nvSpPr>
              <p:cNvPr id="8" name="Content Placeholder 2">
                <a:extLst>
                  <a:ext uri="{FF2B5EF4-FFF2-40B4-BE49-F238E27FC236}">
                    <a16:creationId xmlns:a16="http://schemas.microsoft.com/office/drawing/2014/main" id="{7E2CAB50-9333-2D63-398B-1EC19C27EC84}"/>
                  </a:ext>
                </a:extLst>
              </p:cNvPr>
              <p:cNvSpPr txBox="1">
                <a:spLocks/>
              </p:cNvSpPr>
              <p:nvPr/>
            </p:nvSpPr>
            <p:spPr bwMode="auto">
              <a:xfrm>
                <a:off x="0" y="7315200"/>
                <a:ext cx="6781800" cy="1646238"/>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normAutofit fontScale="70000" lnSpcReduction="20000"/>
              </a:bodyPr>
              <a:lstStyle>
                <a:lvl1pPr marL="342900" indent="-342900" algn="l" rtl="0" eaLnBrk="0" fontAlgn="base" hangingPunct="0">
                  <a:spcBef>
                    <a:spcPct val="20000"/>
                  </a:spcBef>
                  <a:spcAft>
                    <a:spcPts val="1200"/>
                  </a:spcAft>
                  <a:buClr>
                    <a:schemeClr val="hlink"/>
                  </a:buClr>
                  <a:buSzPct val="80000"/>
                  <a:buFont typeface="Wingdings" panose="05000000000000000000" pitchFamily="2" charset="2"/>
                  <a:buChar char="Ø"/>
                  <a:defRPr sz="3200">
                    <a:solidFill>
                      <a:schemeClr val="tx1"/>
                    </a:solidFill>
                    <a:effectLst/>
                    <a:latin typeface="Times New Roman" panose="02020603050405020304" pitchFamily="18" charset="0"/>
                    <a:ea typeface="+mn-ea"/>
                    <a:cs typeface="Times New Roman" panose="02020603050405020304" pitchFamily="18" charset="0"/>
                  </a:defRPr>
                </a:lvl1pPr>
                <a:lvl2pPr marL="742950" indent="-285750" algn="l" rtl="0" eaLnBrk="0" fontAlgn="base" hangingPunct="0">
                  <a:spcBef>
                    <a:spcPct val="20000"/>
                  </a:spcBef>
                  <a:spcAft>
                    <a:spcPts val="1200"/>
                  </a:spcAft>
                  <a:buClr>
                    <a:schemeClr val="tx1"/>
                  </a:buClr>
                  <a:buSzPct val="50000"/>
                  <a:buFont typeface="Wingdings" panose="05000000000000000000" pitchFamily="2" charset="2"/>
                  <a:buChar char="l"/>
                  <a:defRPr sz="2800">
                    <a:solidFill>
                      <a:schemeClr val="tx1"/>
                    </a:solidFill>
                    <a:effectLst/>
                    <a:latin typeface="Times New Roman" panose="02020603050405020304" pitchFamily="18" charset="0"/>
                    <a:cs typeface="Times New Roman" panose="02020603050405020304" pitchFamily="18" charset="0"/>
                  </a:defRPr>
                </a:lvl2pPr>
                <a:lvl3pPr marL="1143000" indent="-228600" algn="l" rtl="0" eaLnBrk="0" fontAlgn="base" hangingPunct="0">
                  <a:spcBef>
                    <a:spcPct val="20000"/>
                  </a:spcBef>
                  <a:spcAft>
                    <a:spcPts val="1200"/>
                  </a:spcAft>
                  <a:buClr>
                    <a:schemeClr val="tx1"/>
                  </a:buClr>
                  <a:buChar char="•"/>
                  <a:defRPr sz="2400">
                    <a:solidFill>
                      <a:schemeClr val="tx1"/>
                    </a:solidFill>
                    <a:effectLst/>
                    <a:latin typeface="Times New Roman" panose="02020603050405020304" pitchFamily="18" charset="0"/>
                    <a:cs typeface="Times New Roman" panose="02020603050405020304" pitchFamily="18" charset="0"/>
                  </a:defRPr>
                </a:lvl3pPr>
                <a:lvl4pPr marL="1600200" indent="-228600" algn="l" rtl="0" eaLnBrk="0" fontAlgn="base" hangingPunct="0">
                  <a:spcBef>
                    <a:spcPct val="20000"/>
                  </a:spcBef>
                  <a:spcAft>
                    <a:spcPts val="1200"/>
                  </a:spcAft>
                  <a:buClr>
                    <a:schemeClr val="tx1"/>
                  </a:buClr>
                  <a:buSzPct val="50000"/>
                  <a:buFont typeface="Wingdings" panose="05000000000000000000" pitchFamily="2" charset="2"/>
                  <a:buChar char="l"/>
                  <a:defRPr sz="2000">
                    <a:solidFill>
                      <a:schemeClr val="tx1"/>
                    </a:solidFill>
                    <a:effectLst/>
                    <a:latin typeface="Times New Roman" panose="02020603050405020304" pitchFamily="18" charset="0"/>
                    <a:cs typeface="Times New Roman" panose="02020603050405020304" pitchFamily="18" charset="0"/>
                  </a:defRPr>
                </a:lvl4pPr>
                <a:lvl5pPr marL="2057400" indent="-228600" algn="l" rtl="0" eaLnBrk="0" fontAlgn="base" hangingPunct="0">
                  <a:spcBef>
                    <a:spcPct val="20000"/>
                  </a:spcBef>
                  <a:spcAft>
                    <a:spcPts val="1200"/>
                  </a:spcAft>
                  <a:buClr>
                    <a:schemeClr val="tx1"/>
                  </a:buClr>
                  <a:buChar char="•"/>
                  <a:defRPr sz="2000">
                    <a:solidFill>
                      <a:schemeClr val="tx1"/>
                    </a:solidFill>
                    <a:effectLst/>
                    <a:latin typeface="Times New Roman" panose="02020603050405020304" pitchFamily="18" charset="0"/>
                    <a:cs typeface="Times New Roman" panose="02020603050405020304" pitchFamily="18" charset="0"/>
                  </a:defRPr>
                </a:lvl5pPr>
                <a:lvl6pPr marL="2514600" indent="-228600" algn="l" rtl="0" fontAlgn="base">
                  <a:spcBef>
                    <a:spcPct val="20000"/>
                  </a:spcBef>
                  <a:spcAft>
                    <a:spcPct val="0"/>
                  </a:spcAft>
                  <a:buClr>
                    <a:schemeClr val="hlink"/>
                  </a:buClr>
                  <a:buChar char="•"/>
                  <a:defRPr sz="2000">
                    <a:solidFill>
                      <a:schemeClr val="tx1"/>
                    </a:solidFill>
                    <a:effectLst>
                      <a:outerShdw blurRad="38100" dist="38100" dir="2700000" algn="tl">
                        <a:srgbClr val="000000"/>
                      </a:outerShdw>
                    </a:effectLst>
                    <a:latin typeface="+mn-lt"/>
                  </a:defRPr>
                </a:lvl6pPr>
                <a:lvl7pPr marL="2971800" indent="-228600" algn="l" rtl="0" fontAlgn="base">
                  <a:spcBef>
                    <a:spcPct val="20000"/>
                  </a:spcBef>
                  <a:spcAft>
                    <a:spcPct val="0"/>
                  </a:spcAft>
                  <a:buClr>
                    <a:schemeClr val="hlink"/>
                  </a:buClr>
                  <a:buChar char="•"/>
                  <a:defRPr sz="2000">
                    <a:solidFill>
                      <a:schemeClr val="tx1"/>
                    </a:solidFill>
                    <a:effectLst>
                      <a:outerShdw blurRad="38100" dist="38100" dir="2700000" algn="tl">
                        <a:srgbClr val="000000"/>
                      </a:outerShdw>
                    </a:effectLst>
                    <a:latin typeface="+mn-lt"/>
                  </a:defRPr>
                </a:lvl7pPr>
                <a:lvl8pPr marL="3429000" indent="-228600" algn="l" rtl="0" fontAlgn="base">
                  <a:spcBef>
                    <a:spcPct val="20000"/>
                  </a:spcBef>
                  <a:spcAft>
                    <a:spcPct val="0"/>
                  </a:spcAft>
                  <a:buClr>
                    <a:schemeClr val="hlink"/>
                  </a:buClr>
                  <a:buChar char="•"/>
                  <a:defRPr sz="2000">
                    <a:solidFill>
                      <a:schemeClr val="tx1"/>
                    </a:solidFill>
                    <a:effectLst>
                      <a:outerShdw blurRad="38100" dist="38100" dir="2700000" algn="tl">
                        <a:srgbClr val="000000"/>
                      </a:outerShdw>
                    </a:effectLst>
                    <a:latin typeface="+mn-lt"/>
                  </a:defRPr>
                </a:lvl8pPr>
                <a:lvl9pPr marL="3886200" indent="-228600" algn="l" rtl="0" fontAlgn="base">
                  <a:spcBef>
                    <a:spcPct val="20000"/>
                  </a:spcBef>
                  <a:spcAft>
                    <a:spcPct val="0"/>
                  </a:spcAft>
                  <a:buClr>
                    <a:schemeClr val="hlink"/>
                  </a:buClr>
                  <a:buChar char="•"/>
                  <a:defRPr sz="2000">
                    <a:solidFill>
                      <a:schemeClr val="tx1"/>
                    </a:solidFill>
                    <a:effectLst>
                      <a:outerShdw blurRad="38100" dist="38100" dir="2700000" algn="tl">
                        <a:srgbClr val="000000"/>
                      </a:outerShdw>
                    </a:effectLst>
                    <a:latin typeface="+mn-lt"/>
                  </a:defRPr>
                </a:lvl9pPr>
              </a:lstStyle>
              <a:p>
                <a:pPr marL="0" indent="0">
                  <a:buNone/>
                </a:pPr>
                <a:r>
                  <a:rPr lang="en-US" kern="0" dirty="0"/>
                  <a:t>Results based </a:t>
                </a:r>
                <a:r>
                  <a:rPr lang="en-US" kern="0" dirty="0">
                    <a:solidFill>
                      <a:schemeClr val="tx1"/>
                    </a:solidFill>
                  </a:rPr>
                  <a:t>on </a:t>
                </a:r>
                <a14:m>
                  <m:oMath xmlns:m="http://schemas.openxmlformats.org/officeDocument/2006/math">
                    <m:r>
                      <a:rPr lang="en-US" sz="3200" i="1" smtClean="0">
                        <a:solidFill>
                          <a:schemeClr val="tx1"/>
                        </a:solidFill>
                        <a:latin typeface="Cambria Math" panose="02040503050406030204" pitchFamily="18" charset="0"/>
                      </a:rPr>
                      <m:t>𝜏</m:t>
                    </m:r>
                  </m:oMath>
                </a14:m>
                <a:r>
                  <a:rPr lang="en-US" sz="3200" dirty="0">
                    <a:solidFill>
                      <a:schemeClr val="tx1"/>
                    </a:solidFill>
                  </a:rPr>
                  <a:t>-IBR </a:t>
                </a:r>
                <a:r>
                  <a:rPr lang="en-US" sz="3200" kern="0" dirty="0">
                    <a:solidFill>
                      <a:schemeClr val="tx1"/>
                    </a:solidFill>
                  </a:rPr>
                  <a:t>model fit using MI approach and </a:t>
                </a:r>
                <a:r>
                  <a:rPr lang="en-US" kern="0" dirty="0">
                    <a:solidFill>
                      <a:schemeClr val="tx1"/>
                    </a:solidFill>
                  </a:rPr>
                  <a:t>assuming average cohort values for confounders</a:t>
                </a:r>
                <a:r>
                  <a:rPr lang="en-US" kern="0" dirty="0"/>
                  <a:t>: age 65 years, 59% probability of male, 40% FEV1 % predicted, 22% chance of being a current smoker and study site probabilities (not shown).</a:t>
                </a:r>
              </a:p>
            </p:txBody>
          </p:sp>
        </mc:Choice>
        <mc:Fallback>
          <p:sp>
            <p:nvSpPr>
              <p:cNvPr id="8" name="Content Placeholder 2">
                <a:extLst>
                  <a:ext uri="{FF2B5EF4-FFF2-40B4-BE49-F238E27FC236}">
                    <a16:creationId xmlns:a16="http://schemas.microsoft.com/office/drawing/2014/main" id="{7E2CAB50-9333-2D63-398B-1EC19C27EC84}"/>
                  </a:ext>
                </a:extLst>
              </p:cNvPr>
              <p:cNvSpPr txBox="1">
                <a:spLocks noRot="1" noChangeAspect="1" noMove="1" noResize="1" noEditPoints="1" noAdjustHandles="1" noChangeArrowheads="1" noChangeShapeType="1" noTextEdit="1"/>
              </p:cNvSpPr>
              <p:nvPr/>
            </p:nvSpPr>
            <p:spPr bwMode="auto">
              <a:xfrm>
                <a:off x="0" y="7315200"/>
                <a:ext cx="6781800" cy="1646238"/>
              </a:xfrm>
              <a:prstGeom prst="rect">
                <a:avLst/>
              </a:prstGeom>
              <a:blipFill>
                <a:blip r:embed="rId4"/>
                <a:stretch>
                  <a:fillRect l="-1168" t="-6667"/>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pic>
        <p:nvPicPr>
          <p:cNvPr id="7" name="Content Placeholder 6">
            <a:extLst>
              <a:ext uri="{FF2B5EF4-FFF2-40B4-BE49-F238E27FC236}">
                <a16:creationId xmlns:a16="http://schemas.microsoft.com/office/drawing/2014/main" id="{50110009-C403-7E8D-D78F-85F5F20B5DD4}"/>
              </a:ext>
            </a:extLst>
          </p:cNvPr>
          <p:cNvPicPr>
            <a:picLocks noGrp="1" noChangeAspect="1"/>
          </p:cNvPicPr>
          <p:nvPr>
            <p:ph idx="1"/>
          </p:nvPr>
        </p:nvPicPr>
        <p:blipFill>
          <a:blip r:embed="rId5"/>
          <a:stretch>
            <a:fillRect/>
          </a:stretch>
        </p:blipFill>
        <p:spPr>
          <a:xfrm>
            <a:off x="350921" y="1583592"/>
            <a:ext cx="6172201" cy="5649217"/>
          </a:xfrm>
        </p:spPr>
      </p:pic>
      <p:pic>
        <p:nvPicPr>
          <p:cNvPr id="10" name="Picture 9">
            <a:extLst>
              <a:ext uri="{FF2B5EF4-FFF2-40B4-BE49-F238E27FC236}">
                <a16:creationId xmlns:a16="http://schemas.microsoft.com/office/drawing/2014/main" id="{DDD0CD83-99D6-97A5-D507-3003DC214AA5}"/>
              </a:ext>
            </a:extLst>
          </p:cNvPr>
          <p:cNvPicPr>
            <a:picLocks noChangeAspect="1"/>
          </p:cNvPicPr>
          <p:nvPr/>
        </p:nvPicPr>
        <p:blipFill>
          <a:blip r:embed="rId6"/>
          <a:stretch>
            <a:fillRect/>
          </a:stretch>
        </p:blipFill>
        <p:spPr>
          <a:xfrm rot="5400000">
            <a:off x="3164145" y="-1662388"/>
            <a:ext cx="545753" cy="6172201"/>
          </a:xfrm>
          <a:prstGeom prst="rect">
            <a:avLst/>
          </a:prstGeom>
        </p:spPr>
      </p:pic>
    </p:spTree>
    <p:extLst>
      <p:ext uri="{BB962C8B-B14F-4D97-AF65-F5344CB8AC3E}">
        <p14:creationId xmlns:p14="http://schemas.microsoft.com/office/powerpoint/2010/main" val="11324117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46DB30-74E1-A3CA-0051-02CAF23AFDEC}"/>
            </a:ext>
          </a:extLst>
        </p:cNvPr>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a:extLst>
                  <a:ext uri="{FF2B5EF4-FFF2-40B4-BE49-F238E27FC236}">
                    <a16:creationId xmlns:a16="http://schemas.microsoft.com/office/drawing/2014/main" id="{FF24646B-2C00-575D-B399-3B81BC01E7DC}"/>
                  </a:ext>
                </a:extLst>
              </p:cNvPr>
              <p:cNvSpPr>
                <a:spLocks noGrp="1"/>
              </p:cNvSpPr>
              <p:nvPr>
                <p:ph type="title"/>
              </p:nvPr>
            </p:nvSpPr>
            <p:spPr/>
            <p:txBody>
              <a:bodyPr/>
              <a:lstStyle/>
              <a:p>
                <a:r>
                  <a:rPr lang="en-US" sz="2400" dirty="0"/>
                  <a:t>Adjusted Azithromycin Effect on Exacerbation-free Probabilities at </a:t>
                </a:r>
                <a14:m>
                  <m:oMath xmlns:m="http://schemas.openxmlformats.org/officeDocument/2006/math">
                    <m:r>
                      <a:rPr lang="en-US" sz="2400" i="1">
                        <a:latin typeface="Cambria Math" panose="02040503050406030204" pitchFamily="18" charset="0"/>
                      </a:rPr>
                      <m:t>𝜏</m:t>
                    </m:r>
                  </m:oMath>
                </a14:m>
                <a:r>
                  <a:rPr lang="en-US" sz="2400" dirty="0"/>
                  <a:t> </a:t>
                </a:r>
                <a14:m>
                  <m:oMath xmlns:m="http://schemas.openxmlformats.org/officeDocument/2006/math">
                    <m:r>
                      <a:rPr lang="en-US" sz="2400">
                        <a:latin typeface="Cambria Math" panose="02040503050406030204" pitchFamily="18" charset="0"/>
                      </a:rPr>
                      <m:t>(</m:t>
                    </m:r>
                  </m:oMath>
                </a14:m>
                <a:r>
                  <a:rPr lang="en-US" sz="2400" dirty="0"/>
                  <a:t>Varying </a:t>
                </a:r>
                <a14:m>
                  <m:oMath xmlns:m="http://schemas.openxmlformats.org/officeDocument/2006/math">
                    <m:r>
                      <a:rPr lang="en-US" sz="2400" i="1">
                        <a:latin typeface="Cambria Math" panose="02040503050406030204" pitchFamily="18" charset="0"/>
                      </a:rPr>
                      <m:t>𝜏</m:t>
                    </m:r>
                    <m:r>
                      <a:rPr lang="en-US" sz="2400" i="1">
                        <a:latin typeface="Cambria Math" panose="02040503050406030204" pitchFamily="18" charset="0"/>
                      </a:rPr>
                      <m:t>)</m:t>
                    </m:r>
                  </m:oMath>
                </a14:m>
                <a:endParaRPr lang="en-US" sz="2400" dirty="0"/>
              </a:p>
            </p:txBody>
          </p:sp>
        </mc:Choice>
        <mc:Fallback>
          <p:sp>
            <p:nvSpPr>
              <p:cNvPr id="2" name="Title 1">
                <a:extLst>
                  <a:ext uri="{FF2B5EF4-FFF2-40B4-BE49-F238E27FC236}">
                    <a16:creationId xmlns:a16="http://schemas.microsoft.com/office/drawing/2014/main" id="{FF24646B-2C00-575D-B399-3B81BC01E7DC}"/>
                  </a:ext>
                </a:extLst>
              </p:cNvPr>
              <p:cNvSpPr>
                <a:spLocks noGrp="1" noRot="1" noChangeAspect="1" noMove="1" noResize="1" noEditPoints="1" noAdjustHandles="1" noChangeArrowheads="1" noChangeShapeType="1" noTextEdit="1"/>
              </p:cNvSpPr>
              <p:nvPr>
                <p:ph type="title"/>
              </p:nvPr>
            </p:nvSpPr>
            <p:spPr>
              <a:blipFill>
                <a:blip r:embed="rId3"/>
                <a:stretch>
                  <a:fillRect r="-1182" b="-1136"/>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F660FA39-3B0B-BAF1-2627-EC7426D3CA32}"/>
              </a:ext>
            </a:extLst>
          </p:cNvPr>
          <p:cNvSpPr>
            <a:spLocks noGrp="1"/>
          </p:cNvSpPr>
          <p:nvPr>
            <p:ph type="sldNum" sz="quarter" idx="12"/>
          </p:nvPr>
        </p:nvSpPr>
        <p:spPr/>
        <p:txBody>
          <a:bodyPr/>
          <a:lstStyle/>
          <a:p>
            <a:fld id="{A54AE71F-0975-46E6-AD98-F92A684CFC99}" type="slidenum">
              <a:rPr lang="en-US" altLang="en-US" smtClean="0"/>
              <a:pPr/>
              <a:t>26</a:t>
            </a:fld>
            <a:endParaRPr lang="en-US" altLang="en-US" dirty="0"/>
          </a:p>
        </p:txBody>
      </p:sp>
      <mc:AlternateContent xmlns:mc="http://schemas.openxmlformats.org/markup-compatibility/2006">
        <mc:Choice xmlns:a14="http://schemas.microsoft.com/office/drawing/2010/main" Requires="a14">
          <p:sp>
            <p:nvSpPr>
              <p:cNvPr id="8" name="Content Placeholder 2">
                <a:extLst>
                  <a:ext uri="{FF2B5EF4-FFF2-40B4-BE49-F238E27FC236}">
                    <a16:creationId xmlns:a16="http://schemas.microsoft.com/office/drawing/2014/main" id="{A413CC52-B7F6-C97B-3E7F-47E3B03F0938}"/>
                  </a:ext>
                </a:extLst>
              </p:cNvPr>
              <p:cNvSpPr txBox="1">
                <a:spLocks/>
              </p:cNvSpPr>
              <p:nvPr/>
            </p:nvSpPr>
            <p:spPr bwMode="auto">
              <a:xfrm>
                <a:off x="0" y="7315200"/>
                <a:ext cx="6781800" cy="1646238"/>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normAutofit fontScale="70000" lnSpcReduction="20000"/>
              </a:bodyPr>
              <a:lstStyle>
                <a:lvl1pPr marL="342900" indent="-342900" algn="l" rtl="0" eaLnBrk="0" fontAlgn="base" hangingPunct="0">
                  <a:spcBef>
                    <a:spcPct val="20000"/>
                  </a:spcBef>
                  <a:spcAft>
                    <a:spcPts val="1200"/>
                  </a:spcAft>
                  <a:buClr>
                    <a:schemeClr val="hlink"/>
                  </a:buClr>
                  <a:buSzPct val="80000"/>
                  <a:buFont typeface="Wingdings" panose="05000000000000000000" pitchFamily="2" charset="2"/>
                  <a:buChar char="Ø"/>
                  <a:defRPr sz="3200">
                    <a:solidFill>
                      <a:schemeClr val="tx1"/>
                    </a:solidFill>
                    <a:effectLst/>
                    <a:latin typeface="Times New Roman" panose="02020603050405020304" pitchFamily="18" charset="0"/>
                    <a:ea typeface="+mn-ea"/>
                    <a:cs typeface="Times New Roman" panose="02020603050405020304" pitchFamily="18" charset="0"/>
                  </a:defRPr>
                </a:lvl1pPr>
                <a:lvl2pPr marL="742950" indent="-285750" algn="l" rtl="0" eaLnBrk="0" fontAlgn="base" hangingPunct="0">
                  <a:spcBef>
                    <a:spcPct val="20000"/>
                  </a:spcBef>
                  <a:spcAft>
                    <a:spcPts val="1200"/>
                  </a:spcAft>
                  <a:buClr>
                    <a:schemeClr val="tx1"/>
                  </a:buClr>
                  <a:buSzPct val="50000"/>
                  <a:buFont typeface="Wingdings" panose="05000000000000000000" pitchFamily="2" charset="2"/>
                  <a:buChar char="l"/>
                  <a:defRPr sz="2800">
                    <a:solidFill>
                      <a:schemeClr val="tx1"/>
                    </a:solidFill>
                    <a:effectLst/>
                    <a:latin typeface="Times New Roman" panose="02020603050405020304" pitchFamily="18" charset="0"/>
                    <a:cs typeface="Times New Roman" panose="02020603050405020304" pitchFamily="18" charset="0"/>
                  </a:defRPr>
                </a:lvl2pPr>
                <a:lvl3pPr marL="1143000" indent="-228600" algn="l" rtl="0" eaLnBrk="0" fontAlgn="base" hangingPunct="0">
                  <a:spcBef>
                    <a:spcPct val="20000"/>
                  </a:spcBef>
                  <a:spcAft>
                    <a:spcPts val="1200"/>
                  </a:spcAft>
                  <a:buClr>
                    <a:schemeClr val="tx1"/>
                  </a:buClr>
                  <a:buChar char="•"/>
                  <a:defRPr sz="2400">
                    <a:solidFill>
                      <a:schemeClr val="tx1"/>
                    </a:solidFill>
                    <a:effectLst/>
                    <a:latin typeface="Times New Roman" panose="02020603050405020304" pitchFamily="18" charset="0"/>
                    <a:cs typeface="Times New Roman" panose="02020603050405020304" pitchFamily="18" charset="0"/>
                  </a:defRPr>
                </a:lvl3pPr>
                <a:lvl4pPr marL="1600200" indent="-228600" algn="l" rtl="0" eaLnBrk="0" fontAlgn="base" hangingPunct="0">
                  <a:spcBef>
                    <a:spcPct val="20000"/>
                  </a:spcBef>
                  <a:spcAft>
                    <a:spcPts val="1200"/>
                  </a:spcAft>
                  <a:buClr>
                    <a:schemeClr val="tx1"/>
                  </a:buClr>
                  <a:buSzPct val="50000"/>
                  <a:buFont typeface="Wingdings" panose="05000000000000000000" pitchFamily="2" charset="2"/>
                  <a:buChar char="l"/>
                  <a:defRPr sz="2000">
                    <a:solidFill>
                      <a:schemeClr val="tx1"/>
                    </a:solidFill>
                    <a:effectLst/>
                    <a:latin typeface="Times New Roman" panose="02020603050405020304" pitchFamily="18" charset="0"/>
                    <a:cs typeface="Times New Roman" panose="02020603050405020304" pitchFamily="18" charset="0"/>
                  </a:defRPr>
                </a:lvl4pPr>
                <a:lvl5pPr marL="2057400" indent="-228600" algn="l" rtl="0" eaLnBrk="0" fontAlgn="base" hangingPunct="0">
                  <a:spcBef>
                    <a:spcPct val="20000"/>
                  </a:spcBef>
                  <a:spcAft>
                    <a:spcPts val="1200"/>
                  </a:spcAft>
                  <a:buClr>
                    <a:schemeClr val="tx1"/>
                  </a:buClr>
                  <a:buChar char="•"/>
                  <a:defRPr sz="2000">
                    <a:solidFill>
                      <a:schemeClr val="tx1"/>
                    </a:solidFill>
                    <a:effectLst/>
                    <a:latin typeface="Times New Roman" panose="02020603050405020304" pitchFamily="18" charset="0"/>
                    <a:cs typeface="Times New Roman" panose="02020603050405020304" pitchFamily="18" charset="0"/>
                  </a:defRPr>
                </a:lvl5pPr>
                <a:lvl6pPr marL="2514600" indent="-228600" algn="l" rtl="0" fontAlgn="base">
                  <a:spcBef>
                    <a:spcPct val="20000"/>
                  </a:spcBef>
                  <a:spcAft>
                    <a:spcPct val="0"/>
                  </a:spcAft>
                  <a:buClr>
                    <a:schemeClr val="hlink"/>
                  </a:buClr>
                  <a:buChar char="•"/>
                  <a:defRPr sz="2000">
                    <a:solidFill>
                      <a:schemeClr val="tx1"/>
                    </a:solidFill>
                    <a:effectLst>
                      <a:outerShdw blurRad="38100" dist="38100" dir="2700000" algn="tl">
                        <a:srgbClr val="000000"/>
                      </a:outerShdw>
                    </a:effectLst>
                    <a:latin typeface="+mn-lt"/>
                  </a:defRPr>
                </a:lvl6pPr>
                <a:lvl7pPr marL="2971800" indent="-228600" algn="l" rtl="0" fontAlgn="base">
                  <a:spcBef>
                    <a:spcPct val="20000"/>
                  </a:spcBef>
                  <a:spcAft>
                    <a:spcPct val="0"/>
                  </a:spcAft>
                  <a:buClr>
                    <a:schemeClr val="hlink"/>
                  </a:buClr>
                  <a:buChar char="•"/>
                  <a:defRPr sz="2000">
                    <a:solidFill>
                      <a:schemeClr val="tx1"/>
                    </a:solidFill>
                    <a:effectLst>
                      <a:outerShdw blurRad="38100" dist="38100" dir="2700000" algn="tl">
                        <a:srgbClr val="000000"/>
                      </a:outerShdw>
                    </a:effectLst>
                    <a:latin typeface="+mn-lt"/>
                  </a:defRPr>
                </a:lvl7pPr>
                <a:lvl8pPr marL="3429000" indent="-228600" algn="l" rtl="0" fontAlgn="base">
                  <a:spcBef>
                    <a:spcPct val="20000"/>
                  </a:spcBef>
                  <a:spcAft>
                    <a:spcPct val="0"/>
                  </a:spcAft>
                  <a:buClr>
                    <a:schemeClr val="hlink"/>
                  </a:buClr>
                  <a:buChar char="•"/>
                  <a:defRPr sz="2000">
                    <a:solidFill>
                      <a:schemeClr val="tx1"/>
                    </a:solidFill>
                    <a:effectLst>
                      <a:outerShdw blurRad="38100" dist="38100" dir="2700000" algn="tl">
                        <a:srgbClr val="000000"/>
                      </a:outerShdw>
                    </a:effectLst>
                    <a:latin typeface="+mn-lt"/>
                  </a:defRPr>
                </a:lvl8pPr>
                <a:lvl9pPr marL="3886200" indent="-228600" algn="l" rtl="0" fontAlgn="base">
                  <a:spcBef>
                    <a:spcPct val="20000"/>
                  </a:spcBef>
                  <a:spcAft>
                    <a:spcPct val="0"/>
                  </a:spcAft>
                  <a:buClr>
                    <a:schemeClr val="hlink"/>
                  </a:buClr>
                  <a:buChar char="•"/>
                  <a:defRPr sz="2000">
                    <a:solidFill>
                      <a:schemeClr val="tx1"/>
                    </a:solidFill>
                    <a:effectLst>
                      <a:outerShdw blurRad="38100" dist="38100" dir="2700000" algn="tl">
                        <a:srgbClr val="000000"/>
                      </a:outerShdw>
                    </a:effectLst>
                    <a:latin typeface="+mn-lt"/>
                  </a:defRPr>
                </a:lvl9pPr>
              </a:lstStyle>
              <a:p>
                <a:pPr marL="0" indent="0">
                  <a:buNone/>
                </a:pPr>
                <a:r>
                  <a:rPr lang="en-US" kern="0" dirty="0"/>
                  <a:t>Results based </a:t>
                </a:r>
                <a:r>
                  <a:rPr lang="en-US" kern="0" dirty="0">
                    <a:solidFill>
                      <a:schemeClr val="tx1"/>
                    </a:solidFill>
                  </a:rPr>
                  <a:t>on </a:t>
                </a:r>
                <a14:m>
                  <m:oMath xmlns:m="http://schemas.openxmlformats.org/officeDocument/2006/math">
                    <m:r>
                      <a:rPr lang="en-US" sz="3200" i="1" smtClean="0">
                        <a:solidFill>
                          <a:schemeClr val="tx1"/>
                        </a:solidFill>
                        <a:latin typeface="Cambria Math" panose="02040503050406030204" pitchFamily="18" charset="0"/>
                      </a:rPr>
                      <m:t>𝜏</m:t>
                    </m:r>
                  </m:oMath>
                </a14:m>
                <a:r>
                  <a:rPr lang="en-US" sz="3200" dirty="0">
                    <a:solidFill>
                      <a:schemeClr val="tx1"/>
                    </a:solidFill>
                  </a:rPr>
                  <a:t>-IBR </a:t>
                </a:r>
                <a:r>
                  <a:rPr lang="en-US" sz="3200" kern="0" dirty="0">
                    <a:solidFill>
                      <a:schemeClr val="tx1"/>
                    </a:solidFill>
                  </a:rPr>
                  <a:t>model fit using MI approach and </a:t>
                </a:r>
                <a:r>
                  <a:rPr lang="en-US" kern="0" dirty="0">
                    <a:solidFill>
                      <a:schemeClr val="tx1"/>
                    </a:solidFill>
                  </a:rPr>
                  <a:t>assuming average cohort values for confounders</a:t>
                </a:r>
                <a:r>
                  <a:rPr lang="en-US" kern="0" dirty="0"/>
                  <a:t>: age 65 years, 59% probability of male, 40% FEV1 % predicted, 22% chance of being a current smoker and study site probabilities (not shown).</a:t>
                </a:r>
              </a:p>
            </p:txBody>
          </p:sp>
        </mc:Choice>
        <mc:Fallback>
          <p:sp>
            <p:nvSpPr>
              <p:cNvPr id="8" name="Content Placeholder 2">
                <a:extLst>
                  <a:ext uri="{FF2B5EF4-FFF2-40B4-BE49-F238E27FC236}">
                    <a16:creationId xmlns:a16="http://schemas.microsoft.com/office/drawing/2014/main" id="{A413CC52-B7F6-C97B-3E7F-47E3B03F0938}"/>
                  </a:ext>
                </a:extLst>
              </p:cNvPr>
              <p:cNvSpPr txBox="1">
                <a:spLocks noRot="1" noChangeAspect="1" noMove="1" noResize="1" noEditPoints="1" noAdjustHandles="1" noChangeArrowheads="1" noChangeShapeType="1" noTextEdit="1"/>
              </p:cNvSpPr>
              <p:nvPr/>
            </p:nvSpPr>
            <p:spPr bwMode="auto">
              <a:xfrm>
                <a:off x="0" y="7315200"/>
                <a:ext cx="6781800" cy="1646238"/>
              </a:xfrm>
              <a:prstGeom prst="rect">
                <a:avLst/>
              </a:prstGeom>
              <a:blipFill>
                <a:blip r:embed="rId4"/>
                <a:stretch>
                  <a:fillRect l="-1168" t="-6667"/>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grpSp>
        <p:nvGrpSpPr>
          <p:cNvPr id="13" name="Group 12">
            <a:extLst>
              <a:ext uri="{FF2B5EF4-FFF2-40B4-BE49-F238E27FC236}">
                <a16:creationId xmlns:a16="http://schemas.microsoft.com/office/drawing/2014/main" id="{261DD7BE-FD23-2FC6-648F-BECD1DA23F69}"/>
              </a:ext>
            </a:extLst>
          </p:cNvPr>
          <p:cNvGrpSpPr/>
          <p:nvPr/>
        </p:nvGrpSpPr>
        <p:grpSpPr>
          <a:xfrm>
            <a:off x="334878" y="1154112"/>
            <a:ext cx="6188244" cy="5972780"/>
            <a:chOff x="334878" y="1348630"/>
            <a:chExt cx="6188244" cy="5972780"/>
          </a:xfrm>
        </p:grpSpPr>
        <p:pic>
          <p:nvPicPr>
            <p:cNvPr id="5" name="Picture 4">
              <a:extLst>
                <a:ext uri="{FF2B5EF4-FFF2-40B4-BE49-F238E27FC236}">
                  <a16:creationId xmlns:a16="http://schemas.microsoft.com/office/drawing/2014/main" id="{2E1991F7-370D-4FD6-961D-6A3CB8929A19}"/>
                </a:ext>
              </a:extLst>
            </p:cNvPr>
            <p:cNvPicPr>
              <a:picLocks noChangeAspect="1"/>
            </p:cNvPicPr>
            <p:nvPr/>
          </p:nvPicPr>
          <p:blipFill>
            <a:blip r:embed="rId5"/>
            <a:stretch>
              <a:fillRect/>
            </a:stretch>
          </p:blipFill>
          <p:spPr>
            <a:xfrm>
              <a:off x="350921" y="1632386"/>
              <a:ext cx="6172201" cy="5689024"/>
            </a:xfrm>
            <a:prstGeom prst="rect">
              <a:avLst/>
            </a:prstGeom>
          </p:spPr>
        </p:pic>
        <p:pic>
          <p:nvPicPr>
            <p:cNvPr id="12" name="Picture 11">
              <a:extLst>
                <a:ext uri="{FF2B5EF4-FFF2-40B4-BE49-F238E27FC236}">
                  <a16:creationId xmlns:a16="http://schemas.microsoft.com/office/drawing/2014/main" id="{75CAFBF1-E676-8F12-3C72-E0166AFD4198}"/>
                </a:ext>
              </a:extLst>
            </p:cNvPr>
            <p:cNvPicPr>
              <a:picLocks noChangeAspect="1"/>
            </p:cNvPicPr>
            <p:nvPr/>
          </p:nvPicPr>
          <p:blipFill>
            <a:blip r:embed="rId6"/>
            <a:stretch>
              <a:fillRect/>
            </a:stretch>
          </p:blipFill>
          <p:spPr>
            <a:xfrm rot="5400000">
              <a:off x="3282740" y="-1599232"/>
              <a:ext cx="276478" cy="6172201"/>
            </a:xfrm>
            <a:prstGeom prst="rect">
              <a:avLst/>
            </a:prstGeom>
          </p:spPr>
        </p:pic>
      </p:grpSp>
    </p:spTree>
    <p:extLst>
      <p:ext uri="{BB962C8B-B14F-4D97-AF65-F5344CB8AC3E}">
        <p14:creationId xmlns:p14="http://schemas.microsoft.com/office/powerpoint/2010/main" val="32265775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0137A2-EF32-4E70-96CB-C334019E15F4}"/>
            </a:ext>
          </a:extLst>
        </p:cNvPr>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a:extLst>
                  <a:ext uri="{FF2B5EF4-FFF2-40B4-BE49-F238E27FC236}">
                    <a16:creationId xmlns:a16="http://schemas.microsoft.com/office/drawing/2014/main" id="{284D3B49-2FFD-4C62-8AE4-E045FF841580}"/>
                  </a:ext>
                </a:extLst>
              </p:cNvPr>
              <p:cNvSpPr>
                <a:spLocks noGrp="1"/>
              </p:cNvSpPr>
              <p:nvPr>
                <p:ph type="title"/>
              </p:nvPr>
            </p:nvSpPr>
            <p:spPr/>
            <p:txBody>
              <a:bodyPr/>
              <a:lstStyle/>
              <a:p>
                <a:r>
                  <a:rPr lang="en-US" sz="2200" dirty="0"/>
                  <a:t>Adjusted Azithromycin Effect on Proportion of </a:t>
                </a:r>
                <a14:m>
                  <m:oMath xmlns:m="http://schemas.openxmlformats.org/officeDocument/2006/math">
                    <m:r>
                      <a:rPr lang="en-US" sz="2200" i="1">
                        <a:latin typeface="Cambria Math" panose="02040503050406030204" pitchFamily="18" charset="0"/>
                      </a:rPr>
                      <m:t>𝜏</m:t>
                    </m:r>
                  </m:oMath>
                </a14:m>
                <a:r>
                  <a:rPr lang="en-US" sz="2200" dirty="0"/>
                  <a:t>-Duration Follow-up Spent Exacerbation-free for Individuals with Event-times &lt; </a:t>
                </a:r>
                <a14:m>
                  <m:oMath xmlns:m="http://schemas.openxmlformats.org/officeDocument/2006/math">
                    <m:r>
                      <a:rPr lang="en-US" sz="2200" i="1">
                        <a:latin typeface="Cambria Math" panose="02040503050406030204" pitchFamily="18" charset="0"/>
                      </a:rPr>
                      <m:t>𝜏</m:t>
                    </m:r>
                    <m:r>
                      <a:rPr lang="en-US" sz="2200" b="0" i="0" smtClean="0">
                        <a:latin typeface="Cambria Math" panose="02040503050406030204" pitchFamily="18" charset="0"/>
                      </a:rPr>
                      <m:t> (</m:t>
                    </m:r>
                  </m:oMath>
                </a14:m>
                <a:r>
                  <a:rPr lang="en-US" sz="2200" dirty="0"/>
                  <a:t>Varying </a:t>
                </a:r>
                <a14:m>
                  <m:oMath xmlns:m="http://schemas.openxmlformats.org/officeDocument/2006/math">
                    <m:r>
                      <a:rPr lang="en-US" sz="2200" b="0" i="1" smtClean="0">
                        <a:latin typeface="Cambria Math" panose="02040503050406030204" pitchFamily="18" charset="0"/>
                      </a:rPr>
                      <m:t>𝜏</m:t>
                    </m:r>
                    <m:r>
                      <a:rPr lang="en-US" sz="2200" b="0" i="1" smtClean="0">
                        <a:latin typeface="Cambria Math" panose="02040503050406030204" pitchFamily="18" charset="0"/>
                      </a:rPr>
                      <m:t>)</m:t>
                    </m:r>
                  </m:oMath>
                </a14:m>
                <a:endParaRPr lang="en-US" sz="2200" dirty="0"/>
              </a:p>
            </p:txBody>
          </p:sp>
        </mc:Choice>
        <mc:Fallback>
          <p:sp>
            <p:nvSpPr>
              <p:cNvPr id="2" name="Title 1">
                <a:extLst>
                  <a:ext uri="{FF2B5EF4-FFF2-40B4-BE49-F238E27FC236}">
                    <a16:creationId xmlns:a16="http://schemas.microsoft.com/office/drawing/2014/main" id="{284D3B49-2FFD-4C62-8AE4-E045FF841580}"/>
                  </a:ext>
                </a:extLst>
              </p:cNvPr>
              <p:cNvSpPr>
                <a:spLocks noGrp="1" noRot="1" noChangeAspect="1" noMove="1" noResize="1" noEditPoints="1" noAdjustHandles="1" noChangeArrowheads="1" noChangeShapeType="1" noTextEdit="1"/>
              </p:cNvSpPr>
              <p:nvPr>
                <p:ph type="title"/>
              </p:nvPr>
            </p:nvSpPr>
            <p:spPr>
              <a:blipFill>
                <a:blip r:embed="rId3"/>
                <a:stretch>
                  <a:fillRect t="-5114" b="-12500"/>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A8239B7C-23F6-7C4F-A9FF-CF826AE2A036}"/>
              </a:ext>
            </a:extLst>
          </p:cNvPr>
          <p:cNvSpPr>
            <a:spLocks noGrp="1"/>
          </p:cNvSpPr>
          <p:nvPr>
            <p:ph type="sldNum" sz="quarter" idx="12"/>
          </p:nvPr>
        </p:nvSpPr>
        <p:spPr/>
        <p:txBody>
          <a:bodyPr/>
          <a:lstStyle/>
          <a:p>
            <a:fld id="{A54AE71F-0975-46E6-AD98-F92A684CFC99}" type="slidenum">
              <a:rPr lang="en-US" altLang="en-US" smtClean="0"/>
              <a:pPr/>
              <a:t>27</a:t>
            </a:fld>
            <a:endParaRPr lang="en-US" altLang="en-US" dirty="0"/>
          </a:p>
        </p:txBody>
      </p:sp>
      <mc:AlternateContent xmlns:mc="http://schemas.openxmlformats.org/markup-compatibility/2006">
        <mc:Choice xmlns:a14="http://schemas.microsoft.com/office/drawing/2010/main" Requires="a14">
          <p:sp>
            <p:nvSpPr>
              <p:cNvPr id="8" name="Content Placeholder 2">
                <a:extLst>
                  <a:ext uri="{FF2B5EF4-FFF2-40B4-BE49-F238E27FC236}">
                    <a16:creationId xmlns:a16="http://schemas.microsoft.com/office/drawing/2014/main" id="{14EC7A1B-643F-5799-F993-16569F387002}"/>
                  </a:ext>
                </a:extLst>
              </p:cNvPr>
              <p:cNvSpPr txBox="1">
                <a:spLocks/>
              </p:cNvSpPr>
              <p:nvPr/>
            </p:nvSpPr>
            <p:spPr bwMode="auto">
              <a:xfrm>
                <a:off x="0" y="7315200"/>
                <a:ext cx="6781800" cy="1646238"/>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normAutofit fontScale="70000" lnSpcReduction="20000"/>
              </a:bodyPr>
              <a:lstStyle>
                <a:lvl1pPr marL="342900" indent="-342900" algn="l" rtl="0" eaLnBrk="0" fontAlgn="base" hangingPunct="0">
                  <a:spcBef>
                    <a:spcPct val="20000"/>
                  </a:spcBef>
                  <a:spcAft>
                    <a:spcPts val="1200"/>
                  </a:spcAft>
                  <a:buClr>
                    <a:schemeClr val="hlink"/>
                  </a:buClr>
                  <a:buSzPct val="80000"/>
                  <a:buFont typeface="Wingdings" panose="05000000000000000000" pitchFamily="2" charset="2"/>
                  <a:buChar char="Ø"/>
                  <a:defRPr sz="3200">
                    <a:solidFill>
                      <a:schemeClr val="tx1"/>
                    </a:solidFill>
                    <a:effectLst/>
                    <a:latin typeface="Times New Roman" panose="02020603050405020304" pitchFamily="18" charset="0"/>
                    <a:ea typeface="+mn-ea"/>
                    <a:cs typeface="Times New Roman" panose="02020603050405020304" pitchFamily="18" charset="0"/>
                  </a:defRPr>
                </a:lvl1pPr>
                <a:lvl2pPr marL="742950" indent="-285750" algn="l" rtl="0" eaLnBrk="0" fontAlgn="base" hangingPunct="0">
                  <a:spcBef>
                    <a:spcPct val="20000"/>
                  </a:spcBef>
                  <a:spcAft>
                    <a:spcPts val="1200"/>
                  </a:spcAft>
                  <a:buClr>
                    <a:schemeClr val="tx1"/>
                  </a:buClr>
                  <a:buSzPct val="50000"/>
                  <a:buFont typeface="Wingdings" panose="05000000000000000000" pitchFamily="2" charset="2"/>
                  <a:buChar char="l"/>
                  <a:defRPr sz="2800">
                    <a:solidFill>
                      <a:schemeClr val="tx1"/>
                    </a:solidFill>
                    <a:effectLst/>
                    <a:latin typeface="Times New Roman" panose="02020603050405020304" pitchFamily="18" charset="0"/>
                    <a:cs typeface="Times New Roman" panose="02020603050405020304" pitchFamily="18" charset="0"/>
                  </a:defRPr>
                </a:lvl2pPr>
                <a:lvl3pPr marL="1143000" indent="-228600" algn="l" rtl="0" eaLnBrk="0" fontAlgn="base" hangingPunct="0">
                  <a:spcBef>
                    <a:spcPct val="20000"/>
                  </a:spcBef>
                  <a:spcAft>
                    <a:spcPts val="1200"/>
                  </a:spcAft>
                  <a:buClr>
                    <a:schemeClr val="tx1"/>
                  </a:buClr>
                  <a:buChar char="•"/>
                  <a:defRPr sz="2400">
                    <a:solidFill>
                      <a:schemeClr val="tx1"/>
                    </a:solidFill>
                    <a:effectLst/>
                    <a:latin typeface="Times New Roman" panose="02020603050405020304" pitchFamily="18" charset="0"/>
                    <a:cs typeface="Times New Roman" panose="02020603050405020304" pitchFamily="18" charset="0"/>
                  </a:defRPr>
                </a:lvl3pPr>
                <a:lvl4pPr marL="1600200" indent="-228600" algn="l" rtl="0" eaLnBrk="0" fontAlgn="base" hangingPunct="0">
                  <a:spcBef>
                    <a:spcPct val="20000"/>
                  </a:spcBef>
                  <a:spcAft>
                    <a:spcPts val="1200"/>
                  </a:spcAft>
                  <a:buClr>
                    <a:schemeClr val="tx1"/>
                  </a:buClr>
                  <a:buSzPct val="50000"/>
                  <a:buFont typeface="Wingdings" panose="05000000000000000000" pitchFamily="2" charset="2"/>
                  <a:buChar char="l"/>
                  <a:defRPr sz="2000">
                    <a:solidFill>
                      <a:schemeClr val="tx1"/>
                    </a:solidFill>
                    <a:effectLst/>
                    <a:latin typeface="Times New Roman" panose="02020603050405020304" pitchFamily="18" charset="0"/>
                    <a:cs typeface="Times New Roman" panose="02020603050405020304" pitchFamily="18" charset="0"/>
                  </a:defRPr>
                </a:lvl4pPr>
                <a:lvl5pPr marL="2057400" indent="-228600" algn="l" rtl="0" eaLnBrk="0" fontAlgn="base" hangingPunct="0">
                  <a:spcBef>
                    <a:spcPct val="20000"/>
                  </a:spcBef>
                  <a:spcAft>
                    <a:spcPts val="1200"/>
                  </a:spcAft>
                  <a:buClr>
                    <a:schemeClr val="tx1"/>
                  </a:buClr>
                  <a:buChar char="•"/>
                  <a:defRPr sz="2000">
                    <a:solidFill>
                      <a:schemeClr val="tx1"/>
                    </a:solidFill>
                    <a:effectLst/>
                    <a:latin typeface="Times New Roman" panose="02020603050405020304" pitchFamily="18" charset="0"/>
                    <a:cs typeface="Times New Roman" panose="02020603050405020304" pitchFamily="18" charset="0"/>
                  </a:defRPr>
                </a:lvl5pPr>
                <a:lvl6pPr marL="2514600" indent="-228600" algn="l" rtl="0" fontAlgn="base">
                  <a:spcBef>
                    <a:spcPct val="20000"/>
                  </a:spcBef>
                  <a:spcAft>
                    <a:spcPct val="0"/>
                  </a:spcAft>
                  <a:buClr>
                    <a:schemeClr val="hlink"/>
                  </a:buClr>
                  <a:buChar char="•"/>
                  <a:defRPr sz="2000">
                    <a:solidFill>
                      <a:schemeClr val="tx1"/>
                    </a:solidFill>
                    <a:effectLst>
                      <a:outerShdw blurRad="38100" dist="38100" dir="2700000" algn="tl">
                        <a:srgbClr val="000000"/>
                      </a:outerShdw>
                    </a:effectLst>
                    <a:latin typeface="+mn-lt"/>
                  </a:defRPr>
                </a:lvl6pPr>
                <a:lvl7pPr marL="2971800" indent="-228600" algn="l" rtl="0" fontAlgn="base">
                  <a:spcBef>
                    <a:spcPct val="20000"/>
                  </a:spcBef>
                  <a:spcAft>
                    <a:spcPct val="0"/>
                  </a:spcAft>
                  <a:buClr>
                    <a:schemeClr val="hlink"/>
                  </a:buClr>
                  <a:buChar char="•"/>
                  <a:defRPr sz="2000">
                    <a:solidFill>
                      <a:schemeClr val="tx1"/>
                    </a:solidFill>
                    <a:effectLst>
                      <a:outerShdw blurRad="38100" dist="38100" dir="2700000" algn="tl">
                        <a:srgbClr val="000000"/>
                      </a:outerShdw>
                    </a:effectLst>
                    <a:latin typeface="+mn-lt"/>
                  </a:defRPr>
                </a:lvl7pPr>
                <a:lvl8pPr marL="3429000" indent="-228600" algn="l" rtl="0" fontAlgn="base">
                  <a:spcBef>
                    <a:spcPct val="20000"/>
                  </a:spcBef>
                  <a:spcAft>
                    <a:spcPct val="0"/>
                  </a:spcAft>
                  <a:buClr>
                    <a:schemeClr val="hlink"/>
                  </a:buClr>
                  <a:buChar char="•"/>
                  <a:defRPr sz="2000">
                    <a:solidFill>
                      <a:schemeClr val="tx1"/>
                    </a:solidFill>
                    <a:effectLst>
                      <a:outerShdw blurRad="38100" dist="38100" dir="2700000" algn="tl">
                        <a:srgbClr val="000000"/>
                      </a:outerShdw>
                    </a:effectLst>
                    <a:latin typeface="+mn-lt"/>
                  </a:defRPr>
                </a:lvl8pPr>
                <a:lvl9pPr marL="3886200" indent="-228600" algn="l" rtl="0" fontAlgn="base">
                  <a:spcBef>
                    <a:spcPct val="20000"/>
                  </a:spcBef>
                  <a:spcAft>
                    <a:spcPct val="0"/>
                  </a:spcAft>
                  <a:buClr>
                    <a:schemeClr val="hlink"/>
                  </a:buClr>
                  <a:buChar char="•"/>
                  <a:defRPr sz="2000">
                    <a:solidFill>
                      <a:schemeClr val="tx1"/>
                    </a:solidFill>
                    <a:effectLst>
                      <a:outerShdw blurRad="38100" dist="38100" dir="2700000" algn="tl">
                        <a:srgbClr val="000000"/>
                      </a:outerShdw>
                    </a:effectLst>
                    <a:latin typeface="+mn-lt"/>
                  </a:defRPr>
                </a:lvl9pPr>
              </a:lstStyle>
              <a:p>
                <a:pPr marL="0" indent="0">
                  <a:buNone/>
                </a:pPr>
                <a:r>
                  <a:rPr lang="en-US" kern="0" dirty="0"/>
                  <a:t>Results based </a:t>
                </a:r>
                <a:r>
                  <a:rPr lang="en-US" kern="0" dirty="0">
                    <a:solidFill>
                      <a:schemeClr val="tx1"/>
                    </a:solidFill>
                  </a:rPr>
                  <a:t>on </a:t>
                </a:r>
                <a14:m>
                  <m:oMath xmlns:m="http://schemas.openxmlformats.org/officeDocument/2006/math">
                    <m:r>
                      <a:rPr lang="en-US" sz="3200" i="1" smtClean="0">
                        <a:solidFill>
                          <a:schemeClr val="tx1"/>
                        </a:solidFill>
                        <a:latin typeface="Cambria Math" panose="02040503050406030204" pitchFamily="18" charset="0"/>
                      </a:rPr>
                      <m:t>𝜏</m:t>
                    </m:r>
                  </m:oMath>
                </a14:m>
                <a:r>
                  <a:rPr lang="en-US" sz="3200" dirty="0">
                    <a:solidFill>
                      <a:schemeClr val="tx1"/>
                    </a:solidFill>
                  </a:rPr>
                  <a:t>-IBR </a:t>
                </a:r>
                <a:r>
                  <a:rPr lang="en-US" sz="3200" kern="0" dirty="0">
                    <a:solidFill>
                      <a:schemeClr val="tx1"/>
                    </a:solidFill>
                  </a:rPr>
                  <a:t>model fit using MI approach and </a:t>
                </a:r>
                <a:r>
                  <a:rPr lang="en-US" kern="0" dirty="0">
                    <a:solidFill>
                      <a:schemeClr val="tx1"/>
                    </a:solidFill>
                  </a:rPr>
                  <a:t>assuming average cohort values for confounders</a:t>
                </a:r>
                <a:r>
                  <a:rPr lang="en-US" kern="0" dirty="0"/>
                  <a:t>: age 65 years, 59% probability of male, 40% FEV1 % predicted, 22% chance of being a current smoker and study site probabilities (not shown).</a:t>
                </a:r>
              </a:p>
            </p:txBody>
          </p:sp>
        </mc:Choice>
        <mc:Fallback>
          <p:sp>
            <p:nvSpPr>
              <p:cNvPr id="8" name="Content Placeholder 2">
                <a:extLst>
                  <a:ext uri="{FF2B5EF4-FFF2-40B4-BE49-F238E27FC236}">
                    <a16:creationId xmlns:a16="http://schemas.microsoft.com/office/drawing/2014/main" id="{14EC7A1B-643F-5799-F993-16569F387002}"/>
                  </a:ext>
                </a:extLst>
              </p:cNvPr>
              <p:cNvSpPr txBox="1">
                <a:spLocks noRot="1" noChangeAspect="1" noMove="1" noResize="1" noEditPoints="1" noAdjustHandles="1" noChangeArrowheads="1" noChangeShapeType="1" noTextEdit="1"/>
              </p:cNvSpPr>
              <p:nvPr/>
            </p:nvSpPr>
            <p:spPr bwMode="auto">
              <a:xfrm>
                <a:off x="0" y="7315200"/>
                <a:ext cx="6781800" cy="1646238"/>
              </a:xfrm>
              <a:prstGeom prst="rect">
                <a:avLst/>
              </a:prstGeom>
              <a:blipFill>
                <a:blip r:embed="rId4"/>
                <a:stretch>
                  <a:fillRect l="-1168" t="-6667"/>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grpSp>
        <p:nvGrpSpPr>
          <p:cNvPr id="11" name="Group 10">
            <a:extLst>
              <a:ext uri="{FF2B5EF4-FFF2-40B4-BE49-F238E27FC236}">
                <a16:creationId xmlns:a16="http://schemas.microsoft.com/office/drawing/2014/main" id="{CF7227F3-917B-FA69-15E8-897F6FB9D2DE}"/>
              </a:ext>
            </a:extLst>
          </p:cNvPr>
          <p:cNvGrpSpPr/>
          <p:nvPr/>
        </p:nvGrpSpPr>
        <p:grpSpPr>
          <a:xfrm>
            <a:off x="396042" y="1186196"/>
            <a:ext cx="6119058" cy="6177390"/>
            <a:chOff x="266871" y="1189617"/>
            <a:chExt cx="6119058" cy="6177390"/>
          </a:xfrm>
        </p:grpSpPr>
        <p:pic>
          <p:nvPicPr>
            <p:cNvPr id="7" name="Picture 6">
              <a:extLst>
                <a:ext uri="{FF2B5EF4-FFF2-40B4-BE49-F238E27FC236}">
                  <a16:creationId xmlns:a16="http://schemas.microsoft.com/office/drawing/2014/main" id="{FA9B4F1D-0588-85D2-B88C-052B1457D871}"/>
                </a:ext>
              </a:extLst>
            </p:cNvPr>
            <p:cNvPicPr>
              <a:picLocks noChangeAspect="1"/>
            </p:cNvPicPr>
            <p:nvPr/>
          </p:nvPicPr>
          <p:blipFill>
            <a:blip r:embed="rId5"/>
            <a:stretch>
              <a:fillRect/>
            </a:stretch>
          </p:blipFill>
          <p:spPr>
            <a:xfrm>
              <a:off x="266871" y="1763712"/>
              <a:ext cx="6119058" cy="5603295"/>
            </a:xfrm>
            <a:prstGeom prst="rect">
              <a:avLst/>
            </a:prstGeom>
          </p:spPr>
        </p:pic>
        <p:pic>
          <p:nvPicPr>
            <p:cNvPr id="10" name="Picture 9">
              <a:extLst>
                <a:ext uri="{FF2B5EF4-FFF2-40B4-BE49-F238E27FC236}">
                  <a16:creationId xmlns:a16="http://schemas.microsoft.com/office/drawing/2014/main" id="{B4159335-EE6C-8DBC-96A7-70830B87D25A}"/>
                </a:ext>
              </a:extLst>
            </p:cNvPr>
            <p:cNvPicPr>
              <a:picLocks noChangeAspect="1"/>
            </p:cNvPicPr>
            <p:nvPr/>
          </p:nvPicPr>
          <p:blipFill>
            <a:blip r:embed="rId6"/>
            <a:stretch>
              <a:fillRect/>
            </a:stretch>
          </p:blipFill>
          <p:spPr>
            <a:xfrm rot="5400000">
              <a:off x="2970641" y="-1514153"/>
              <a:ext cx="711518" cy="6119058"/>
            </a:xfrm>
            <a:prstGeom prst="rect">
              <a:avLst/>
            </a:prstGeom>
          </p:spPr>
        </p:pic>
      </p:grpSp>
    </p:spTree>
    <p:extLst>
      <p:ext uri="{BB962C8B-B14F-4D97-AF65-F5344CB8AC3E}">
        <p14:creationId xmlns:p14="http://schemas.microsoft.com/office/powerpoint/2010/main" val="2841421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314DE-30AC-D57C-0EB8-29A7660E2382}"/>
              </a:ext>
            </a:extLst>
          </p:cNvPr>
          <p:cNvSpPr>
            <a:spLocks noGrp="1"/>
          </p:cNvSpPr>
          <p:nvPr>
            <p:ph type="title"/>
          </p:nvPr>
        </p:nvSpPr>
        <p:spPr/>
        <p:txBody>
          <a:bodyPr/>
          <a:lstStyle/>
          <a:p>
            <a:r>
              <a:rPr lang="en-US" dirty="0"/>
              <a:t>How to Use </a:t>
            </a:r>
            <a:r>
              <a:rPr lang="en-US" dirty="0" err="1"/>
              <a:t>Github</a:t>
            </a:r>
            <a:r>
              <a:rPr lang="en-US" dirty="0"/>
              <a:t> Site for Ann Arbor ASA Meeting 1-28-2025</a:t>
            </a:r>
          </a:p>
        </p:txBody>
      </p:sp>
      <p:sp>
        <p:nvSpPr>
          <p:cNvPr id="3" name="Content Placeholder 2">
            <a:extLst>
              <a:ext uri="{FF2B5EF4-FFF2-40B4-BE49-F238E27FC236}">
                <a16:creationId xmlns:a16="http://schemas.microsoft.com/office/drawing/2014/main" id="{8A9DCB3B-30DE-120E-7849-B6F1271A7402}"/>
              </a:ext>
            </a:extLst>
          </p:cNvPr>
          <p:cNvSpPr>
            <a:spLocks noGrp="1"/>
          </p:cNvSpPr>
          <p:nvPr>
            <p:ph idx="1"/>
          </p:nvPr>
        </p:nvSpPr>
        <p:spPr/>
        <p:txBody>
          <a:bodyPr/>
          <a:lstStyle/>
          <a:p>
            <a:r>
              <a:rPr lang="en-US" sz="2400" dirty="0"/>
              <a:t>Go to </a:t>
            </a:r>
            <a:r>
              <a:rPr lang="en-US" sz="2400" dirty="0">
                <a:solidFill>
                  <a:schemeClr val="accent2">
                    <a:lumMod val="20000"/>
                    <a:lumOff val="80000"/>
                  </a:schemeClr>
                </a:solidFill>
                <a:hlinkClick r:id="rId2">
                  <a:extLst>
                    <a:ext uri="{A12FA001-AC4F-418D-AE19-62706E023703}">
                      <ahyp:hlinkClr xmlns:ahyp="http://schemas.microsoft.com/office/drawing/2018/hyperlinkcolor" val="tx"/>
                    </a:ext>
                  </a:extLst>
                </a:hlinkClick>
              </a:rPr>
              <a:t>Ann Arbor ASA Meeting </a:t>
            </a:r>
            <a:r>
              <a:rPr lang="en-US" sz="2400" dirty="0" err="1">
                <a:solidFill>
                  <a:schemeClr val="accent2">
                    <a:lumMod val="20000"/>
                    <a:lumOff val="80000"/>
                  </a:schemeClr>
                </a:solidFill>
                <a:hlinkClick r:id="rId2">
                  <a:extLst>
                    <a:ext uri="{A12FA001-AC4F-418D-AE19-62706E023703}">
                      <ahyp:hlinkClr xmlns:ahyp="http://schemas.microsoft.com/office/drawing/2018/hyperlinkcolor" val="tx"/>
                    </a:ext>
                  </a:extLst>
                </a:hlinkClick>
              </a:rPr>
              <a:t>Github</a:t>
            </a:r>
            <a:r>
              <a:rPr lang="en-US" sz="2400" dirty="0">
                <a:solidFill>
                  <a:schemeClr val="accent2">
                    <a:lumMod val="20000"/>
                    <a:lumOff val="80000"/>
                  </a:schemeClr>
                </a:solidFill>
                <a:hlinkClick r:id="rId2">
                  <a:extLst>
                    <a:ext uri="{A12FA001-AC4F-418D-AE19-62706E023703}">
                      <ahyp:hlinkClr xmlns:ahyp="http://schemas.microsoft.com/office/drawing/2018/hyperlinkcolor" val="tx"/>
                    </a:ext>
                  </a:extLst>
                </a:hlinkClick>
              </a:rPr>
              <a:t> Site</a:t>
            </a:r>
            <a:r>
              <a:rPr lang="en-US" sz="2400" dirty="0">
                <a:solidFill>
                  <a:schemeClr val="accent2">
                    <a:lumMod val="20000"/>
                    <a:lumOff val="80000"/>
                  </a:schemeClr>
                </a:solidFill>
              </a:rPr>
              <a:t>: </a:t>
            </a:r>
            <a:r>
              <a:rPr lang="en-US" sz="2400" dirty="0">
                <a:solidFill>
                  <a:schemeClr val="accent2">
                    <a:lumMod val="20000"/>
                    <a:lumOff val="80000"/>
                  </a:schemeClr>
                </a:solidFill>
                <a:effectLst/>
                <a:latin typeface="Segoe UI" panose="020B0502040204020203" pitchFamily="34" charset="0"/>
                <a:hlinkClick r:id="rId2">
                  <a:extLst>
                    <a:ext uri="{A12FA001-AC4F-418D-AE19-62706E023703}">
                      <ahyp:hlinkClr xmlns:ahyp="http://schemas.microsoft.com/office/drawing/2018/hyperlinkcolor" val="tx"/>
                    </a:ext>
                  </a:extLst>
                </a:hlinkClick>
              </a:rPr>
              <a:t>https://github.com/yezow/tau-IBR_ASA</a:t>
            </a:r>
            <a:endParaRPr lang="en-US" sz="2400" dirty="0">
              <a:solidFill>
                <a:schemeClr val="accent2">
                  <a:lumMod val="20000"/>
                  <a:lumOff val="80000"/>
                </a:schemeClr>
              </a:solidFill>
            </a:endParaRPr>
          </a:p>
          <a:p>
            <a:r>
              <a:rPr lang="en-US" dirty="0"/>
              <a:t>Create a folder with the following :</a:t>
            </a:r>
          </a:p>
          <a:p>
            <a:pPr lvl="1"/>
            <a:r>
              <a:rPr lang="en-US" dirty="0"/>
              <a:t>Dataset: </a:t>
            </a:r>
            <a:r>
              <a:rPr lang="en-US" sz="2800" dirty="0"/>
              <a:t>ex_data_example.csv</a:t>
            </a:r>
            <a:endParaRPr lang="en-US" dirty="0"/>
          </a:p>
          <a:p>
            <a:pPr lvl="1"/>
            <a:r>
              <a:rPr lang="en-US" dirty="0"/>
              <a:t>Paper1_func.R</a:t>
            </a:r>
          </a:p>
          <a:p>
            <a:pPr lvl="1"/>
            <a:r>
              <a:rPr lang="en-US" dirty="0" err="1"/>
              <a:t>MI_function.R</a:t>
            </a:r>
            <a:endParaRPr lang="en-US" dirty="0"/>
          </a:p>
          <a:p>
            <a:pPr lvl="1"/>
            <a:r>
              <a:rPr lang="en-US" dirty="0"/>
              <a:t>Your current R code file</a:t>
            </a:r>
          </a:p>
          <a:p>
            <a:pPr lvl="1"/>
            <a:r>
              <a:rPr lang="en-US" dirty="0"/>
              <a:t>Following code should work with R Studio</a:t>
            </a:r>
          </a:p>
        </p:txBody>
      </p:sp>
      <p:sp>
        <p:nvSpPr>
          <p:cNvPr id="4" name="Slide Number Placeholder 3">
            <a:extLst>
              <a:ext uri="{FF2B5EF4-FFF2-40B4-BE49-F238E27FC236}">
                <a16:creationId xmlns:a16="http://schemas.microsoft.com/office/drawing/2014/main" id="{DE045B1D-14CA-6DD3-B297-41C2FE43A74E}"/>
              </a:ext>
            </a:extLst>
          </p:cNvPr>
          <p:cNvSpPr>
            <a:spLocks noGrp="1"/>
          </p:cNvSpPr>
          <p:nvPr>
            <p:ph type="sldNum" sz="quarter" idx="12"/>
          </p:nvPr>
        </p:nvSpPr>
        <p:spPr/>
        <p:txBody>
          <a:bodyPr/>
          <a:lstStyle/>
          <a:p>
            <a:fld id="{A54AE71F-0975-46E6-AD98-F92A684CFC99}" type="slidenum">
              <a:rPr lang="en-US" altLang="en-US" smtClean="0"/>
              <a:pPr/>
              <a:t>28</a:t>
            </a:fld>
            <a:endParaRPr lang="en-US" altLang="en-US" dirty="0"/>
          </a:p>
        </p:txBody>
      </p:sp>
    </p:spTree>
    <p:extLst>
      <p:ext uri="{BB962C8B-B14F-4D97-AF65-F5344CB8AC3E}">
        <p14:creationId xmlns:p14="http://schemas.microsoft.com/office/powerpoint/2010/main" val="172363282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F61C9B-A098-EDBB-26A5-206210BB80F6}"/>
              </a:ext>
            </a:extLst>
          </p:cNvPr>
          <p:cNvSpPr>
            <a:spLocks noGrp="1"/>
          </p:cNvSpPr>
          <p:nvPr>
            <p:ph type="title"/>
          </p:nvPr>
        </p:nvSpPr>
        <p:spPr>
          <a:xfrm>
            <a:off x="76200" y="76200"/>
            <a:ext cx="6705600" cy="381000"/>
          </a:xfrm>
        </p:spPr>
        <p:txBody>
          <a:bodyPr/>
          <a:lstStyle/>
          <a:p>
            <a:r>
              <a:rPr lang="en-US" dirty="0"/>
              <a:t>Load a Few R Packages</a:t>
            </a:r>
          </a:p>
        </p:txBody>
      </p:sp>
      <p:sp>
        <p:nvSpPr>
          <p:cNvPr id="4" name="Slide Number Placeholder 3">
            <a:extLst>
              <a:ext uri="{FF2B5EF4-FFF2-40B4-BE49-F238E27FC236}">
                <a16:creationId xmlns:a16="http://schemas.microsoft.com/office/drawing/2014/main" id="{51F83388-C32B-4200-1965-3DF9830BCB09}"/>
              </a:ext>
            </a:extLst>
          </p:cNvPr>
          <p:cNvSpPr>
            <a:spLocks noGrp="1"/>
          </p:cNvSpPr>
          <p:nvPr>
            <p:ph type="sldNum" sz="quarter" idx="12"/>
          </p:nvPr>
        </p:nvSpPr>
        <p:spPr/>
        <p:txBody>
          <a:bodyPr/>
          <a:lstStyle/>
          <a:p>
            <a:fld id="{A54AE71F-0975-46E6-AD98-F92A684CFC99}" type="slidenum">
              <a:rPr lang="en-US" altLang="en-US" smtClean="0"/>
              <a:pPr/>
              <a:t>29</a:t>
            </a:fld>
            <a:endParaRPr lang="en-US" altLang="en-US" dirty="0"/>
          </a:p>
        </p:txBody>
      </p:sp>
      <p:sp>
        <p:nvSpPr>
          <p:cNvPr id="5" name="Content Placeholder 4">
            <a:extLst>
              <a:ext uri="{FF2B5EF4-FFF2-40B4-BE49-F238E27FC236}">
                <a16:creationId xmlns:a16="http://schemas.microsoft.com/office/drawing/2014/main" id="{A4A05AB6-8D7F-AB22-1AD9-92BB7E6FFD22}"/>
              </a:ext>
            </a:extLst>
          </p:cNvPr>
          <p:cNvSpPr txBox="1">
            <a:spLocks noGrp="1"/>
          </p:cNvSpPr>
          <p:nvPr>
            <p:ph idx="1"/>
          </p:nvPr>
        </p:nvSpPr>
        <p:spPr>
          <a:xfrm>
            <a:off x="141514" y="609600"/>
            <a:ext cx="6629400" cy="8710077"/>
          </a:xfrm>
          <a:prstGeom prst="rect">
            <a:avLst/>
          </a:prstGeom>
          <a:solidFill>
            <a:schemeClr val="accent1"/>
          </a:solidFill>
        </p:spPr>
        <p:txBody>
          <a:bodyPr wrap="square" rtlCol="0">
            <a:spAutoFit/>
          </a:bodyPr>
          <a:lstStyle/>
          <a:p>
            <a:pPr marL="0" indent="0">
              <a:spcBef>
                <a:spcPct val="0"/>
              </a:spcBef>
              <a:spcAft>
                <a:spcPct val="0"/>
              </a:spcAft>
              <a:buNone/>
            </a:pPr>
            <a:r>
              <a:rPr lang="en-US" sz="2000" kern="1200" dirty="0">
                <a:latin typeface="Arial" panose="020B0604020202020204" pitchFamily="34" charset="0"/>
                <a:cs typeface="Arial" panose="020B0604020202020204" pitchFamily="34" charset="0"/>
              </a:rPr>
              <a:t>library(foreach)</a:t>
            </a:r>
            <a:br>
              <a:rPr lang="en-US" sz="2000" kern="1200" dirty="0">
                <a:latin typeface="Arial" panose="020B0604020202020204" pitchFamily="34" charset="0"/>
                <a:cs typeface="Arial" panose="020B0604020202020204" pitchFamily="34" charset="0"/>
              </a:rPr>
            </a:br>
            <a:r>
              <a:rPr lang="en-US" sz="2000" kern="1200" dirty="0">
                <a:latin typeface="Arial" panose="020B0604020202020204" pitchFamily="34" charset="0"/>
                <a:cs typeface="Arial" panose="020B0604020202020204" pitchFamily="34" charset="0"/>
              </a:rPr>
              <a:t>library(</a:t>
            </a:r>
            <a:r>
              <a:rPr lang="en-US" sz="2000" kern="1200" dirty="0" err="1">
                <a:latin typeface="Arial" panose="020B0604020202020204" pitchFamily="34" charset="0"/>
                <a:cs typeface="Arial" panose="020B0604020202020204" pitchFamily="34" charset="0"/>
              </a:rPr>
              <a:t>doParallel</a:t>
            </a:r>
            <a:r>
              <a:rPr lang="en-US" sz="2000" kern="1200" dirty="0">
                <a:latin typeface="Arial" panose="020B0604020202020204" pitchFamily="34" charset="0"/>
                <a:cs typeface="Arial" panose="020B0604020202020204" pitchFamily="34" charset="0"/>
              </a:rPr>
              <a:t>)</a:t>
            </a:r>
            <a:br>
              <a:rPr lang="en-US" sz="2000" kern="1200" dirty="0">
                <a:latin typeface="Arial" panose="020B0604020202020204" pitchFamily="34" charset="0"/>
                <a:cs typeface="Arial" panose="020B0604020202020204" pitchFamily="34" charset="0"/>
              </a:rPr>
            </a:br>
            <a:r>
              <a:rPr lang="en-US" sz="2000" kern="1200" dirty="0">
                <a:latin typeface="Arial" panose="020B0604020202020204" pitchFamily="34" charset="0"/>
                <a:cs typeface="Arial" panose="020B0604020202020204" pitchFamily="34" charset="0"/>
              </a:rPr>
              <a:t>library(parallel)</a:t>
            </a:r>
            <a:br>
              <a:rPr lang="en-US" sz="2000" kern="1200" dirty="0">
                <a:latin typeface="Arial" panose="020B0604020202020204" pitchFamily="34" charset="0"/>
                <a:cs typeface="Arial" panose="020B0604020202020204" pitchFamily="34" charset="0"/>
              </a:rPr>
            </a:br>
            <a:r>
              <a:rPr lang="en-US" sz="2000" kern="1200" dirty="0">
                <a:latin typeface="Arial" panose="020B0604020202020204" pitchFamily="34" charset="0"/>
                <a:cs typeface="Arial" panose="020B0604020202020204" pitchFamily="34" charset="0"/>
              </a:rPr>
              <a:t>library(boot)</a:t>
            </a:r>
            <a:br>
              <a:rPr lang="en-US" sz="2000" kern="1200" dirty="0">
                <a:latin typeface="Arial" panose="020B0604020202020204" pitchFamily="34" charset="0"/>
                <a:cs typeface="Arial" panose="020B0604020202020204" pitchFamily="34" charset="0"/>
              </a:rPr>
            </a:br>
            <a:r>
              <a:rPr lang="en-US" sz="2000" kern="1200" dirty="0">
                <a:latin typeface="Arial" panose="020B0604020202020204" pitchFamily="34" charset="0"/>
                <a:cs typeface="Arial" panose="020B0604020202020204" pitchFamily="34" charset="0"/>
              </a:rPr>
              <a:t>library(</a:t>
            </a:r>
            <a:r>
              <a:rPr lang="en-US" sz="2000" kern="1200" dirty="0" err="1">
                <a:latin typeface="Arial" panose="020B0604020202020204" pitchFamily="34" charset="0"/>
                <a:cs typeface="Arial" panose="020B0604020202020204" pitchFamily="34" charset="0"/>
              </a:rPr>
              <a:t>purrr</a:t>
            </a:r>
            <a:r>
              <a:rPr lang="en-US" sz="2000" kern="1200" dirty="0">
                <a:latin typeface="Arial" panose="020B0604020202020204" pitchFamily="34" charset="0"/>
                <a:cs typeface="Arial" panose="020B0604020202020204" pitchFamily="34" charset="0"/>
              </a:rPr>
              <a:t>)</a:t>
            </a:r>
            <a:br>
              <a:rPr lang="en-US" sz="2000" kern="1200" dirty="0">
                <a:latin typeface="Arial" panose="020B0604020202020204" pitchFamily="34" charset="0"/>
                <a:cs typeface="Arial" panose="020B0604020202020204" pitchFamily="34" charset="0"/>
              </a:rPr>
            </a:br>
            <a:r>
              <a:rPr lang="en-US" sz="2000" kern="1200" dirty="0">
                <a:latin typeface="Arial" panose="020B0604020202020204" pitchFamily="34" charset="0"/>
                <a:cs typeface="Arial" panose="020B0604020202020204" pitchFamily="34" charset="0"/>
              </a:rPr>
              <a:t>library(survival)</a:t>
            </a:r>
            <a:br>
              <a:rPr lang="en-US" sz="2000" kern="1200" dirty="0">
                <a:latin typeface="Arial" panose="020B0604020202020204" pitchFamily="34" charset="0"/>
                <a:cs typeface="Arial" panose="020B0604020202020204" pitchFamily="34" charset="0"/>
              </a:rPr>
            </a:br>
            <a:r>
              <a:rPr lang="en-US" sz="2000" kern="1200" dirty="0">
                <a:latin typeface="Arial" panose="020B0604020202020204" pitchFamily="34" charset="0"/>
                <a:cs typeface="Arial" panose="020B0604020202020204" pitchFamily="34" charset="0"/>
              </a:rPr>
              <a:t>library(</a:t>
            </a:r>
            <a:r>
              <a:rPr lang="en-US" sz="2000" kern="1200" dirty="0" err="1">
                <a:latin typeface="Arial" panose="020B0604020202020204" pitchFamily="34" charset="0"/>
                <a:cs typeface="Arial" panose="020B0604020202020204" pitchFamily="34" charset="0"/>
              </a:rPr>
              <a:t>survminer</a:t>
            </a:r>
            <a:r>
              <a:rPr lang="en-US" sz="2000" kern="1200" dirty="0">
                <a:latin typeface="Arial" panose="020B0604020202020204" pitchFamily="34" charset="0"/>
                <a:cs typeface="Arial" panose="020B0604020202020204" pitchFamily="34" charset="0"/>
              </a:rPr>
              <a:t>)</a:t>
            </a:r>
            <a:br>
              <a:rPr lang="en-US" sz="2000" kern="1200" dirty="0">
                <a:latin typeface="Arial" panose="020B0604020202020204" pitchFamily="34" charset="0"/>
                <a:cs typeface="Arial" panose="020B0604020202020204" pitchFamily="34" charset="0"/>
              </a:rPr>
            </a:br>
            <a:r>
              <a:rPr lang="en-US" sz="2000" kern="1200" dirty="0">
                <a:latin typeface="Arial" panose="020B0604020202020204" pitchFamily="34" charset="0"/>
                <a:cs typeface="Arial" panose="020B0604020202020204" pitchFamily="34" charset="0"/>
              </a:rPr>
              <a:t>library(</a:t>
            </a:r>
            <a:r>
              <a:rPr lang="en-US" sz="2000" kern="1200" dirty="0" err="1">
                <a:latin typeface="Arial" panose="020B0604020202020204" pitchFamily="34" charset="0"/>
                <a:cs typeface="Arial" panose="020B0604020202020204" pitchFamily="34" charset="0"/>
              </a:rPr>
              <a:t>data.table</a:t>
            </a:r>
            <a:r>
              <a:rPr lang="en-US" sz="2000" kern="1200" dirty="0">
                <a:latin typeface="Arial" panose="020B0604020202020204" pitchFamily="34" charset="0"/>
                <a:cs typeface="Arial" panose="020B0604020202020204" pitchFamily="34" charset="0"/>
              </a:rPr>
              <a:t>)</a:t>
            </a:r>
            <a:br>
              <a:rPr lang="en-US" sz="2000" kern="1200" dirty="0">
                <a:latin typeface="Arial" panose="020B0604020202020204" pitchFamily="34" charset="0"/>
                <a:cs typeface="Arial" panose="020B0604020202020204" pitchFamily="34" charset="0"/>
              </a:rPr>
            </a:br>
            <a:r>
              <a:rPr lang="en-US" sz="2000" kern="1200" dirty="0">
                <a:latin typeface="Arial" panose="020B0604020202020204" pitchFamily="34" charset="0"/>
                <a:cs typeface="Arial" panose="020B0604020202020204" pitchFamily="34" charset="0"/>
              </a:rPr>
              <a:t>library(survRM2)</a:t>
            </a:r>
            <a:br>
              <a:rPr lang="en-US" sz="2000" kern="1200" dirty="0">
                <a:latin typeface="Arial" panose="020B0604020202020204" pitchFamily="34" charset="0"/>
                <a:cs typeface="Arial" panose="020B0604020202020204" pitchFamily="34" charset="0"/>
              </a:rPr>
            </a:br>
            <a:r>
              <a:rPr lang="en-US" sz="2000" kern="1200" dirty="0">
                <a:latin typeface="Arial" panose="020B0604020202020204" pitchFamily="34" charset="0"/>
                <a:cs typeface="Arial" panose="020B0604020202020204" pitchFamily="34" charset="0"/>
              </a:rPr>
              <a:t>library(coda)</a:t>
            </a:r>
            <a:br>
              <a:rPr lang="en-US" sz="2000" kern="1200" dirty="0">
                <a:latin typeface="Arial" panose="020B0604020202020204" pitchFamily="34" charset="0"/>
                <a:cs typeface="Arial" panose="020B0604020202020204" pitchFamily="34" charset="0"/>
              </a:rPr>
            </a:br>
            <a:r>
              <a:rPr lang="en-US" sz="2000" kern="1200" dirty="0">
                <a:latin typeface="Arial" panose="020B0604020202020204" pitchFamily="34" charset="0"/>
                <a:cs typeface="Arial" panose="020B0604020202020204" pitchFamily="34" charset="0"/>
              </a:rPr>
              <a:t>library(</a:t>
            </a:r>
            <a:r>
              <a:rPr lang="en-US" sz="2000" kern="1200" dirty="0" err="1">
                <a:latin typeface="Arial" panose="020B0604020202020204" pitchFamily="34" charset="0"/>
                <a:cs typeface="Arial" panose="020B0604020202020204" pitchFamily="34" charset="0"/>
              </a:rPr>
              <a:t>numDeriv</a:t>
            </a:r>
            <a:r>
              <a:rPr lang="en-US" sz="2000" kern="1200" dirty="0">
                <a:latin typeface="Arial" panose="020B0604020202020204" pitchFamily="34" charset="0"/>
                <a:cs typeface="Arial" panose="020B0604020202020204" pitchFamily="34" charset="0"/>
              </a:rPr>
              <a:t>)</a:t>
            </a:r>
            <a:br>
              <a:rPr lang="en-US" sz="2000" kern="1200" dirty="0">
                <a:latin typeface="Arial" panose="020B0604020202020204" pitchFamily="34" charset="0"/>
                <a:cs typeface="Arial" panose="020B0604020202020204" pitchFamily="34" charset="0"/>
              </a:rPr>
            </a:br>
            <a:r>
              <a:rPr lang="en-US" sz="2000" kern="1200" dirty="0">
                <a:latin typeface="Arial" panose="020B0604020202020204" pitchFamily="34" charset="0"/>
                <a:cs typeface="Arial" panose="020B0604020202020204" pitchFamily="34" charset="0"/>
              </a:rPr>
              <a:t>library(</a:t>
            </a:r>
            <a:r>
              <a:rPr lang="en-US" sz="2000" kern="1200" dirty="0" err="1">
                <a:latin typeface="Arial" panose="020B0604020202020204" pitchFamily="34" charset="0"/>
                <a:cs typeface="Arial" panose="020B0604020202020204" pitchFamily="34" charset="0"/>
              </a:rPr>
              <a:t>matrixStats</a:t>
            </a:r>
            <a:r>
              <a:rPr lang="en-US" sz="2000" kern="1200" dirty="0">
                <a:latin typeface="Arial" panose="020B0604020202020204" pitchFamily="34" charset="0"/>
                <a:cs typeface="Arial" panose="020B0604020202020204" pitchFamily="34" charset="0"/>
              </a:rPr>
              <a:t>)</a:t>
            </a:r>
            <a:br>
              <a:rPr lang="en-US" sz="2000" kern="1200" dirty="0">
                <a:latin typeface="Arial" panose="020B0604020202020204" pitchFamily="34" charset="0"/>
                <a:cs typeface="Arial" panose="020B0604020202020204" pitchFamily="34" charset="0"/>
              </a:rPr>
            </a:br>
            <a:r>
              <a:rPr lang="en-US" sz="2000" kern="1200" dirty="0">
                <a:latin typeface="Arial" panose="020B0604020202020204" pitchFamily="34" charset="0"/>
                <a:cs typeface="Arial" panose="020B0604020202020204" pitchFamily="34" charset="0"/>
              </a:rPr>
              <a:t>library(</a:t>
            </a:r>
            <a:r>
              <a:rPr lang="en-US" sz="2000" kern="1200" dirty="0" err="1">
                <a:latin typeface="Arial" panose="020B0604020202020204" pitchFamily="34" charset="0"/>
                <a:cs typeface="Arial" panose="020B0604020202020204" pitchFamily="34" charset="0"/>
              </a:rPr>
              <a:t>betareg</a:t>
            </a:r>
            <a:r>
              <a:rPr lang="en-US" sz="2000" kern="1200" dirty="0">
                <a:latin typeface="Arial" panose="020B0604020202020204" pitchFamily="34" charset="0"/>
                <a:cs typeface="Arial" panose="020B0604020202020204" pitchFamily="34" charset="0"/>
              </a:rPr>
              <a:t>)</a:t>
            </a:r>
            <a:br>
              <a:rPr lang="en-US" sz="2000" kern="1200" dirty="0">
                <a:latin typeface="Arial" panose="020B0604020202020204" pitchFamily="34" charset="0"/>
                <a:cs typeface="Arial" panose="020B0604020202020204" pitchFamily="34" charset="0"/>
              </a:rPr>
            </a:br>
            <a:r>
              <a:rPr lang="en-US" sz="2000" kern="1200" dirty="0">
                <a:latin typeface="Arial" panose="020B0604020202020204" pitchFamily="34" charset="0"/>
                <a:cs typeface="Arial" panose="020B0604020202020204" pitchFamily="34" charset="0"/>
              </a:rPr>
              <a:t>library(</a:t>
            </a:r>
            <a:r>
              <a:rPr lang="en-US" sz="2000" kern="1200" dirty="0" err="1">
                <a:latin typeface="Arial" panose="020B0604020202020204" pitchFamily="34" charset="0"/>
                <a:cs typeface="Arial" panose="020B0604020202020204" pitchFamily="34" charset="0"/>
              </a:rPr>
              <a:t>simcausal</a:t>
            </a:r>
            <a:r>
              <a:rPr lang="en-US" sz="2000" kern="1200" dirty="0">
                <a:latin typeface="Arial" panose="020B0604020202020204" pitchFamily="34" charset="0"/>
                <a:cs typeface="Arial" panose="020B0604020202020204" pitchFamily="34" charset="0"/>
              </a:rPr>
              <a:t>)</a:t>
            </a:r>
            <a:br>
              <a:rPr lang="en-US" sz="2000" kern="1200" dirty="0">
                <a:latin typeface="Arial" panose="020B0604020202020204" pitchFamily="34" charset="0"/>
                <a:cs typeface="Arial" panose="020B0604020202020204" pitchFamily="34" charset="0"/>
              </a:rPr>
            </a:br>
            <a:r>
              <a:rPr lang="en-US" sz="2000" kern="1200" dirty="0">
                <a:latin typeface="Arial" panose="020B0604020202020204" pitchFamily="34" charset="0"/>
                <a:cs typeface="Arial" panose="020B0604020202020204" pitchFamily="34" charset="0"/>
              </a:rPr>
              <a:t>library(latex2exp)</a:t>
            </a:r>
            <a:br>
              <a:rPr lang="en-US" sz="2000" kern="1200" dirty="0">
                <a:latin typeface="Arial" panose="020B0604020202020204" pitchFamily="34" charset="0"/>
                <a:cs typeface="Arial" panose="020B0604020202020204" pitchFamily="34" charset="0"/>
              </a:rPr>
            </a:br>
            <a:r>
              <a:rPr lang="en-US" sz="2000" kern="1200" dirty="0">
                <a:latin typeface="Arial" panose="020B0604020202020204" pitchFamily="34" charset="0"/>
                <a:cs typeface="Arial" panose="020B0604020202020204" pitchFamily="34" charset="0"/>
              </a:rPr>
              <a:t>library(</a:t>
            </a:r>
            <a:r>
              <a:rPr lang="en-US" sz="2000" kern="1200" dirty="0" err="1">
                <a:latin typeface="Arial" panose="020B0604020202020204" pitchFamily="34" charset="0"/>
                <a:cs typeface="Arial" panose="020B0604020202020204" pitchFamily="34" charset="0"/>
              </a:rPr>
              <a:t>dplyr</a:t>
            </a:r>
            <a:r>
              <a:rPr lang="en-US" sz="2000" kern="1200" dirty="0">
                <a:latin typeface="Arial" panose="020B0604020202020204" pitchFamily="34" charset="0"/>
                <a:cs typeface="Arial" panose="020B0604020202020204" pitchFamily="34" charset="0"/>
              </a:rPr>
              <a:t>)</a:t>
            </a:r>
            <a:br>
              <a:rPr lang="en-US" sz="2000" kern="1200" dirty="0">
                <a:latin typeface="Arial" panose="020B0604020202020204" pitchFamily="34" charset="0"/>
                <a:cs typeface="Arial" panose="020B0604020202020204" pitchFamily="34" charset="0"/>
              </a:rPr>
            </a:br>
            <a:r>
              <a:rPr lang="en-US" sz="2000" kern="1200" dirty="0">
                <a:latin typeface="Arial" panose="020B0604020202020204" pitchFamily="34" charset="0"/>
                <a:cs typeface="Arial" panose="020B0604020202020204" pitchFamily="34" charset="0"/>
              </a:rPr>
              <a:t>library(base)</a:t>
            </a:r>
            <a:br>
              <a:rPr lang="en-US" sz="2000" kern="1200" dirty="0">
                <a:latin typeface="Arial" panose="020B0604020202020204" pitchFamily="34" charset="0"/>
                <a:cs typeface="Arial" panose="020B0604020202020204" pitchFamily="34" charset="0"/>
              </a:rPr>
            </a:br>
            <a:r>
              <a:rPr lang="en-US" sz="2000" kern="1200" dirty="0">
                <a:latin typeface="Arial" panose="020B0604020202020204" pitchFamily="34" charset="0"/>
                <a:cs typeface="Arial" panose="020B0604020202020204" pitchFamily="34" charset="0"/>
              </a:rPr>
              <a:t>library(</a:t>
            </a:r>
            <a:r>
              <a:rPr lang="en-US" sz="2000" kern="1200" dirty="0" err="1">
                <a:latin typeface="Arial" panose="020B0604020202020204" pitchFamily="34" charset="0"/>
                <a:cs typeface="Arial" panose="020B0604020202020204" pitchFamily="34" charset="0"/>
              </a:rPr>
              <a:t>eoffice</a:t>
            </a:r>
            <a:r>
              <a:rPr lang="en-US" sz="2000" kern="1200" dirty="0">
                <a:latin typeface="Arial" panose="020B0604020202020204" pitchFamily="34" charset="0"/>
                <a:cs typeface="Arial" panose="020B0604020202020204" pitchFamily="34" charset="0"/>
              </a:rPr>
              <a:t>)</a:t>
            </a:r>
            <a:br>
              <a:rPr lang="en-US" sz="2000" kern="1200" dirty="0">
                <a:latin typeface="Arial" panose="020B0604020202020204" pitchFamily="34" charset="0"/>
                <a:cs typeface="Arial" panose="020B0604020202020204" pitchFamily="34" charset="0"/>
              </a:rPr>
            </a:br>
            <a:r>
              <a:rPr lang="en-US" sz="2000" kern="1200" dirty="0">
                <a:latin typeface="Arial" panose="020B0604020202020204" pitchFamily="34" charset="0"/>
                <a:cs typeface="Arial" panose="020B0604020202020204" pitchFamily="34" charset="0"/>
              </a:rPr>
              <a:t>library(</a:t>
            </a:r>
            <a:r>
              <a:rPr lang="en-US" sz="2000" kern="1200" dirty="0" err="1">
                <a:latin typeface="Arial" panose="020B0604020202020204" pitchFamily="34" charset="0"/>
                <a:cs typeface="Arial" panose="020B0604020202020204" pitchFamily="34" charset="0"/>
              </a:rPr>
              <a:t>ggplotify</a:t>
            </a:r>
            <a:r>
              <a:rPr lang="en-US" sz="2000" kern="1200" dirty="0">
                <a:latin typeface="Arial" panose="020B0604020202020204" pitchFamily="34" charset="0"/>
                <a:cs typeface="Arial" panose="020B0604020202020204" pitchFamily="34" charset="0"/>
              </a:rPr>
              <a:t>)</a:t>
            </a:r>
            <a:br>
              <a:rPr lang="en-US" sz="2000" kern="1200" dirty="0">
                <a:latin typeface="Arial" panose="020B0604020202020204" pitchFamily="34" charset="0"/>
                <a:cs typeface="Arial" panose="020B0604020202020204" pitchFamily="34" charset="0"/>
              </a:rPr>
            </a:br>
            <a:r>
              <a:rPr lang="en-US" sz="2000" kern="1200" dirty="0">
                <a:latin typeface="Arial" panose="020B0604020202020204" pitchFamily="34" charset="0"/>
                <a:cs typeface="Arial" panose="020B0604020202020204" pitchFamily="34" charset="0"/>
              </a:rPr>
              <a:t>library(</a:t>
            </a:r>
            <a:r>
              <a:rPr lang="en-US" sz="2000" kern="1200" dirty="0" err="1">
                <a:latin typeface="Arial" panose="020B0604020202020204" pitchFamily="34" charset="0"/>
                <a:cs typeface="Arial" panose="020B0604020202020204" pitchFamily="34" charset="0"/>
              </a:rPr>
              <a:t>gridExtra</a:t>
            </a:r>
            <a:r>
              <a:rPr lang="en-US" sz="2000" kern="1200" dirty="0">
                <a:latin typeface="Arial" panose="020B0604020202020204" pitchFamily="34" charset="0"/>
                <a:cs typeface="Arial" panose="020B0604020202020204" pitchFamily="34" charset="0"/>
              </a:rPr>
              <a:t>)</a:t>
            </a:r>
            <a:br>
              <a:rPr lang="en-US" sz="2000" kern="1200" dirty="0">
                <a:latin typeface="Arial" panose="020B0604020202020204" pitchFamily="34" charset="0"/>
                <a:cs typeface="Arial" panose="020B0604020202020204" pitchFamily="34" charset="0"/>
              </a:rPr>
            </a:br>
            <a:r>
              <a:rPr lang="en-US" sz="2000" kern="1200" dirty="0">
                <a:latin typeface="Arial" panose="020B0604020202020204" pitchFamily="34" charset="0"/>
                <a:cs typeface="Arial" panose="020B0604020202020204" pitchFamily="34" charset="0"/>
              </a:rPr>
              <a:t>library(</a:t>
            </a:r>
            <a:r>
              <a:rPr lang="en-US" sz="2000" kern="1200" dirty="0" err="1">
                <a:latin typeface="Arial" panose="020B0604020202020204" pitchFamily="34" charset="0"/>
                <a:cs typeface="Arial" panose="020B0604020202020204" pitchFamily="34" charset="0"/>
              </a:rPr>
              <a:t>cowplot</a:t>
            </a:r>
            <a:r>
              <a:rPr lang="en-US" sz="2000" kern="1200" dirty="0">
                <a:latin typeface="Arial" panose="020B0604020202020204" pitchFamily="34" charset="0"/>
                <a:cs typeface="Arial" panose="020B0604020202020204" pitchFamily="34" charset="0"/>
              </a:rPr>
              <a:t>)</a:t>
            </a:r>
            <a:br>
              <a:rPr lang="en-US" sz="2000" kern="1200" dirty="0">
                <a:latin typeface="Arial" panose="020B0604020202020204" pitchFamily="34" charset="0"/>
                <a:cs typeface="Arial" panose="020B0604020202020204" pitchFamily="34" charset="0"/>
              </a:rPr>
            </a:br>
            <a:r>
              <a:rPr lang="en-US" sz="2000" kern="1200" dirty="0">
                <a:latin typeface="Arial" panose="020B0604020202020204" pitchFamily="34" charset="0"/>
                <a:cs typeface="Arial" panose="020B0604020202020204" pitchFamily="34" charset="0"/>
              </a:rPr>
              <a:t>library(</a:t>
            </a:r>
            <a:r>
              <a:rPr lang="en-US" sz="2000" kern="1200" dirty="0" err="1">
                <a:latin typeface="Arial" panose="020B0604020202020204" pitchFamily="34" charset="0"/>
                <a:cs typeface="Arial" panose="020B0604020202020204" pitchFamily="34" charset="0"/>
              </a:rPr>
              <a:t>pheatmap</a:t>
            </a:r>
            <a:r>
              <a:rPr lang="en-US" sz="2000" kern="1200" dirty="0">
                <a:latin typeface="Arial" panose="020B0604020202020204" pitchFamily="34" charset="0"/>
                <a:cs typeface="Arial" panose="020B0604020202020204" pitchFamily="34" charset="0"/>
              </a:rPr>
              <a:t>)</a:t>
            </a:r>
            <a:br>
              <a:rPr lang="en-US" sz="2000" kern="1200" dirty="0">
                <a:latin typeface="Arial" panose="020B0604020202020204" pitchFamily="34" charset="0"/>
                <a:cs typeface="Arial" panose="020B0604020202020204" pitchFamily="34" charset="0"/>
              </a:rPr>
            </a:br>
            <a:r>
              <a:rPr lang="en-US" sz="2000" kern="1200" dirty="0">
                <a:latin typeface="Arial" panose="020B0604020202020204" pitchFamily="34" charset="0"/>
                <a:cs typeface="Arial" panose="020B0604020202020204" pitchFamily="34" charset="0"/>
              </a:rPr>
              <a:t>library(</a:t>
            </a:r>
            <a:r>
              <a:rPr lang="en-US" sz="2000" kern="1200" dirty="0" err="1">
                <a:latin typeface="Arial" panose="020B0604020202020204" pitchFamily="34" charset="0"/>
                <a:cs typeface="Arial" panose="020B0604020202020204" pitchFamily="34" charset="0"/>
              </a:rPr>
              <a:t>viridis</a:t>
            </a:r>
            <a:r>
              <a:rPr lang="en-US" sz="2000" kern="1200" dirty="0">
                <a:latin typeface="Arial" panose="020B0604020202020204" pitchFamily="34" charset="0"/>
                <a:cs typeface="Arial" panose="020B0604020202020204" pitchFamily="34" charset="0"/>
              </a:rPr>
              <a:t>)</a:t>
            </a:r>
            <a:br>
              <a:rPr lang="en-US" sz="2000" kern="1200" dirty="0">
                <a:latin typeface="Arial" panose="020B0604020202020204" pitchFamily="34" charset="0"/>
                <a:cs typeface="Arial" panose="020B0604020202020204" pitchFamily="34" charset="0"/>
              </a:rPr>
            </a:br>
            <a:r>
              <a:rPr lang="en-US" sz="2000" kern="1200" dirty="0">
                <a:latin typeface="Arial" panose="020B0604020202020204" pitchFamily="34" charset="0"/>
                <a:cs typeface="Arial" panose="020B0604020202020204" pitchFamily="34" charset="0"/>
              </a:rPr>
              <a:t>library(</a:t>
            </a:r>
            <a:r>
              <a:rPr lang="en-US" sz="2000" kern="1200" dirty="0" err="1">
                <a:latin typeface="Arial" panose="020B0604020202020204" pitchFamily="34" charset="0"/>
                <a:cs typeface="Arial" panose="020B0604020202020204" pitchFamily="34" charset="0"/>
              </a:rPr>
              <a:t>RColorBrewer</a:t>
            </a:r>
            <a:r>
              <a:rPr lang="en-US" sz="2000" kern="1200" dirty="0">
                <a:latin typeface="Arial" panose="020B0604020202020204" pitchFamily="34" charset="0"/>
                <a:cs typeface="Arial" panose="020B0604020202020204" pitchFamily="34" charset="0"/>
              </a:rPr>
              <a:t>)</a:t>
            </a:r>
            <a:br>
              <a:rPr lang="en-US" sz="2000" kern="1200" dirty="0">
                <a:latin typeface="Arial" panose="020B0604020202020204" pitchFamily="34" charset="0"/>
                <a:cs typeface="Arial" panose="020B0604020202020204" pitchFamily="34" charset="0"/>
              </a:rPr>
            </a:br>
            <a:r>
              <a:rPr lang="en-US" sz="2000" kern="1200" dirty="0">
                <a:latin typeface="Arial" panose="020B0604020202020204" pitchFamily="34" charset="0"/>
                <a:cs typeface="Arial" panose="020B0604020202020204" pitchFamily="34" charset="0"/>
              </a:rPr>
              <a:t>library(ggplot2)</a:t>
            </a:r>
            <a:br>
              <a:rPr lang="en-US" sz="2000" kern="1200" dirty="0">
                <a:latin typeface="Arial" panose="020B0604020202020204" pitchFamily="34" charset="0"/>
                <a:cs typeface="Arial" panose="020B0604020202020204" pitchFamily="34" charset="0"/>
              </a:rPr>
            </a:br>
            <a:r>
              <a:rPr lang="en-US" sz="2000" kern="1200" dirty="0">
                <a:latin typeface="Arial" panose="020B0604020202020204" pitchFamily="34" charset="0"/>
                <a:cs typeface="Arial" panose="020B0604020202020204" pitchFamily="34" charset="0"/>
              </a:rPr>
              <a:t>library(</a:t>
            </a:r>
            <a:r>
              <a:rPr lang="en-US" sz="2000" kern="1200" dirty="0" err="1">
                <a:latin typeface="Arial" panose="020B0604020202020204" pitchFamily="34" charset="0"/>
                <a:cs typeface="Arial" panose="020B0604020202020204" pitchFamily="34" charset="0"/>
              </a:rPr>
              <a:t>tikzDevice</a:t>
            </a:r>
            <a:r>
              <a:rPr lang="en-US" sz="2000" kern="1200" dirty="0">
                <a:latin typeface="Arial" panose="020B0604020202020204" pitchFamily="34" charset="0"/>
                <a:cs typeface="Arial" panose="020B0604020202020204" pitchFamily="34" charset="0"/>
              </a:rPr>
              <a:t>)</a:t>
            </a:r>
            <a:br>
              <a:rPr lang="en-US" sz="2000" kern="1200" dirty="0">
                <a:latin typeface="Arial" panose="020B0604020202020204" pitchFamily="34" charset="0"/>
                <a:cs typeface="Arial" panose="020B0604020202020204" pitchFamily="34" charset="0"/>
              </a:rPr>
            </a:br>
            <a:r>
              <a:rPr lang="en-US" sz="2000" kern="1200" dirty="0">
                <a:latin typeface="Arial" panose="020B0604020202020204" pitchFamily="34" charset="0"/>
                <a:cs typeface="Arial" panose="020B0604020202020204" pitchFamily="34" charset="0"/>
              </a:rPr>
              <a:t>library(</a:t>
            </a:r>
            <a:r>
              <a:rPr lang="en-US" sz="2000" kern="1200" dirty="0" err="1">
                <a:latin typeface="Arial" panose="020B0604020202020204" pitchFamily="34" charset="0"/>
                <a:cs typeface="Arial" panose="020B0604020202020204" pitchFamily="34" charset="0"/>
              </a:rPr>
              <a:t>ggpubr</a:t>
            </a:r>
            <a:r>
              <a:rPr lang="en-US" sz="2000" kern="1200" dirty="0">
                <a:latin typeface="Arial" panose="020B0604020202020204" pitchFamily="34" charset="0"/>
                <a:cs typeface="Arial" panose="020B0604020202020204" pitchFamily="34" charset="0"/>
              </a:rPr>
              <a:t>)</a:t>
            </a:r>
            <a:br>
              <a:rPr lang="en-US" sz="2000" kern="1200" dirty="0">
                <a:latin typeface="Arial" panose="020B0604020202020204" pitchFamily="34" charset="0"/>
                <a:cs typeface="Arial" panose="020B0604020202020204" pitchFamily="34" charset="0"/>
              </a:rPr>
            </a:br>
            <a:r>
              <a:rPr lang="en-US" sz="2000" kern="1200" dirty="0">
                <a:latin typeface="Arial" panose="020B0604020202020204" pitchFamily="34" charset="0"/>
                <a:cs typeface="Arial" panose="020B0604020202020204" pitchFamily="34" charset="0"/>
              </a:rPr>
              <a:t>library(grid)</a:t>
            </a:r>
          </a:p>
        </p:txBody>
      </p:sp>
    </p:spTree>
    <p:extLst>
      <p:ext uri="{BB962C8B-B14F-4D97-AF65-F5344CB8AC3E}">
        <p14:creationId xmlns:p14="http://schemas.microsoft.com/office/powerpoint/2010/main" val="13789757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17A07037-44C4-65D2-9910-88E6ABEFA9DC}"/>
                  </a:ext>
                </a:extLst>
              </p:cNvPr>
              <p:cNvSpPr>
                <a:spLocks noGrp="1"/>
              </p:cNvSpPr>
              <p:nvPr>
                <p:ph type="title"/>
              </p:nvPr>
            </p:nvSpPr>
            <p:spPr/>
            <p:txBody>
              <a:bodyPr/>
              <a:lstStyle/>
              <a:p>
                <a14:m>
                  <m:oMath xmlns:m="http://schemas.openxmlformats.org/officeDocument/2006/math">
                    <m:r>
                      <a:rPr lang="en-US" sz="3600" smtClean="0">
                        <a:latin typeface="Cambria Math" panose="02040503050406030204" pitchFamily="18" charset="0"/>
                      </a:rPr>
                      <m:t>𝜏</m:t>
                    </m:r>
                  </m:oMath>
                </a14:m>
                <a:r>
                  <a:rPr lang="en-US" dirty="0"/>
                  <a:t>-Restricted Event Times, </a:t>
                </a:r>
                <a14:m>
                  <m:oMath xmlns:m="http://schemas.openxmlformats.org/officeDocument/2006/math">
                    <m:r>
                      <m:rPr>
                        <m:sty m:val="p"/>
                      </m:rPr>
                      <a:rPr lang="en-US" sz="3600">
                        <a:latin typeface="Cambria Math" panose="02040503050406030204" pitchFamily="18" charset="0"/>
                      </a:rPr>
                      <m:t>min</m:t>
                    </m:r>
                    <m:r>
                      <a:rPr lang="en-US" sz="3600" i="1">
                        <a:latin typeface="Cambria Math" panose="02040503050406030204" pitchFamily="18" charset="0"/>
                      </a:rPr>
                      <m:t>⁡(</m:t>
                    </m:r>
                    <m:r>
                      <a:rPr lang="en-US" sz="3600" i="1">
                        <a:latin typeface="Cambria Math" panose="02040503050406030204" pitchFamily="18" charset="0"/>
                      </a:rPr>
                      <m:t>𝜏</m:t>
                    </m:r>
                    <m:r>
                      <a:rPr lang="en-US" sz="3600" i="1">
                        <a:latin typeface="Cambria Math" panose="02040503050406030204" pitchFamily="18" charset="0"/>
                      </a:rPr>
                      <m:t>, </m:t>
                    </m:r>
                    <m:sSub>
                      <m:sSubPr>
                        <m:ctrlPr>
                          <a:rPr lang="en-US" sz="3600" i="1">
                            <a:latin typeface="Cambria Math" panose="02040503050406030204" pitchFamily="18" charset="0"/>
                          </a:rPr>
                        </m:ctrlPr>
                      </m:sSubPr>
                      <m:e>
                        <m:r>
                          <a:rPr lang="en-US" sz="3600" i="1">
                            <a:latin typeface="Cambria Math" panose="02040503050406030204" pitchFamily="18" charset="0"/>
                          </a:rPr>
                          <m:t> </m:t>
                        </m:r>
                        <m:r>
                          <a:rPr lang="en-US" sz="3600" i="1">
                            <a:latin typeface="Cambria Math" panose="02040503050406030204" pitchFamily="18" charset="0"/>
                          </a:rPr>
                          <m:t>𝑇</m:t>
                        </m:r>
                      </m:e>
                      <m:sub>
                        <m:r>
                          <a:rPr lang="en-US" sz="3600" i="1">
                            <a:latin typeface="Cambria Math" panose="02040503050406030204" pitchFamily="18" charset="0"/>
                          </a:rPr>
                          <m:t>𝑖</m:t>
                        </m:r>
                      </m:sub>
                    </m:sSub>
                    <m:r>
                      <a:rPr lang="en-US" sz="3600" i="1">
                        <a:latin typeface="Cambria Math" panose="02040503050406030204" pitchFamily="18" charset="0"/>
                      </a:rPr>
                      <m:t>)</m:t>
                    </m:r>
                  </m:oMath>
                </a14:m>
                <a:r>
                  <a:rPr lang="en-US" dirty="0"/>
                  <a:t> </a:t>
                </a:r>
              </a:p>
            </p:txBody>
          </p:sp>
        </mc:Choice>
        <mc:Fallback xmlns="">
          <p:sp>
            <p:nvSpPr>
              <p:cNvPr id="2" name="Title 1">
                <a:extLst>
                  <a:ext uri="{FF2B5EF4-FFF2-40B4-BE49-F238E27FC236}">
                    <a16:creationId xmlns:a16="http://schemas.microsoft.com/office/drawing/2014/main" id="{17A07037-44C4-65D2-9910-88E6ABEFA9DC}"/>
                  </a:ext>
                </a:extLst>
              </p:cNvPr>
              <p:cNvSpPr>
                <a:spLocks noGrp="1" noRot="1" noChangeAspect="1" noMove="1" noResize="1" noEditPoints="1" noAdjustHandles="1" noChangeArrowheads="1" noChangeShapeType="1" noTextEdit="1"/>
              </p:cNvSpPr>
              <p:nvPr>
                <p:ph type="title"/>
              </p:nvPr>
            </p:nvSpPr>
            <p:spPr>
              <a:blipFill>
                <a:blip r:embed="rId3"/>
                <a:stretch>
                  <a:fillRect t="-1136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1549178-BD03-358A-11A0-1F5ECD75C553}"/>
                  </a:ext>
                </a:extLst>
              </p:cNvPr>
              <p:cNvSpPr>
                <a:spLocks noGrp="1"/>
              </p:cNvSpPr>
              <p:nvPr>
                <p:ph idx="1"/>
              </p:nvPr>
            </p:nvSpPr>
            <p:spPr>
              <a:xfrm>
                <a:off x="76200" y="1358715"/>
                <a:ext cx="6629400" cy="1600200"/>
              </a:xfrm>
            </p:spPr>
            <p:txBody>
              <a:bodyPr>
                <a:normAutofit lnSpcReduction="10000"/>
              </a:bodyPr>
              <a:lstStyle/>
              <a:p>
                <a:r>
                  <a:rPr lang="en-US" sz="2400" dirty="0"/>
                  <a:t>We work with these event times nearly always</a:t>
                </a:r>
              </a:p>
              <a:p>
                <a:pPr lvl="1"/>
                <a:r>
                  <a:rPr lang="en-US" sz="2400" dirty="0"/>
                  <a:t>Finite follow-up periods common</a:t>
                </a:r>
              </a:p>
              <a:p>
                <a:pPr lvl="1"/>
                <a:r>
                  <a:rPr lang="en-US" sz="2400" dirty="0"/>
                  <a:t>Suppose </a:t>
                </a:r>
                <a14:m>
                  <m:oMath xmlns:m="http://schemas.openxmlformats.org/officeDocument/2006/math">
                    <m:r>
                      <a:rPr lang="en-US" sz="2400" i="1" smtClean="0">
                        <a:latin typeface="Cambria Math" panose="02040503050406030204" pitchFamily="18" charset="0"/>
                      </a:rPr>
                      <m:t>𝜏</m:t>
                    </m:r>
                    <m:r>
                      <a:rPr lang="en-US" sz="2400" b="0" i="0" smtClean="0">
                        <a:latin typeface="Cambria Math" panose="02040503050406030204" pitchFamily="18" charset="0"/>
                      </a:rPr>
                      <m:t>=</m:t>
                    </m:r>
                  </m:oMath>
                </a14:m>
                <a:r>
                  <a:rPr lang="en-US" sz="2400" kern="0" dirty="0"/>
                  <a:t> largest observed follow-up time</a:t>
                </a:r>
                <a:endParaRPr lang="en-US" sz="2400" dirty="0"/>
              </a:p>
            </p:txBody>
          </p:sp>
        </mc:Choice>
        <mc:Fallback xmlns="">
          <p:sp>
            <p:nvSpPr>
              <p:cNvPr id="3" name="Content Placeholder 2">
                <a:extLst>
                  <a:ext uri="{FF2B5EF4-FFF2-40B4-BE49-F238E27FC236}">
                    <a16:creationId xmlns:a16="http://schemas.microsoft.com/office/drawing/2014/main" id="{B1549178-BD03-358A-11A0-1F5ECD75C553}"/>
                  </a:ext>
                </a:extLst>
              </p:cNvPr>
              <p:cNvSpPr>
                <a:spLocks noGrp="1" noRot="1" noChangeAspect="1" noMove="1" noResize="1" noEditPoints="1" noAdjustHandles="1" noChangeArrowheads="1" noChangeShapeType="1" noTextEdit="1"/>
              </p:cNvSpPr>
              <p:nvPr>
                <p:ph idx="1"/>
              </p:nvPr>
            </p:nvSpPr>
            <p:spPr>
              <a:xfrm>
                <a:off x="76200" y="1358715"/>
                <a:ext cx="6629400" cy="1600200"/>
              </a:xfrm>
              <a:blipFill>
                <a:blip r:embed="rId4"/>
                <a:stretch>
                  <a:fillRect l="-736" t="-5344" b="-4580"/>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9B92300E-0F4B-E074-5CFA-7E0197E08FA8}"/>
              </a:ext>
            </a:extLst>
          </p:cNvPr>
          <p:cNvSpPr>
            <a:spLocks noGrp="1"/>
          </p:cNvSpPr>
          <p:nvPr>
            <p:ph type="sldNum" sz="quarter" idx="12"/>
          </p:nvPr>
        </p:nvSpPr>
        <p:spPr/>
        <p:txBody>
          <a:bodyPr/>
          <a:lstStyle/>
          <a:p>
            <a:fld id="{A54AE71F-0975-46E6-AD98-F92A684CFC99}" type="slidenum">
              <a:rPr lang="en-US" altLang="en-US" smtClean="0"/>
              <a:pPr/>
              <a:t>3</a:t>
            </a:fld>
            <a:endParaRPr lang="en-US" altLang="en-US" dirty="0"/>
          </a:p>
        </p:txBody>
      </p:sp>
      <p:grpSp>
        <p:nvGrpSpPr>
          <p:cNvPr id="14" name="Group 13">
            <a:extLst>
              <a:ext uri="{FF2B5EF4-FFF2-40B4-BE49-F238E27FC236}">
                <a16:creationId xmlns:a16="http://schemas.microsoft.com/office/drawing/2014/main" id="{0409396D-5714-F5CD-70B9-10141EC9B701}"/>
              </a:ext>
            </a:extLst>
          </p:cNvPr>
          <p:cNvGrpSpPr/>
          <p:nvPr/>
        </p:nvGrpSpPr>
        <p:grpSpPr>
          <a:xfrm>
            <a:off x="1828799" y="3154123"/>
            <a:ext cx="3068877" cy="2941877"/>
            <a:chOff x="1023198" y="3657600"/>
            <a:chExt cx="4310802" cy="4792502"/>
          </a:xfrm>
        </p:grpSpPr>
        <p:pic>
          <p:nvPicPr>
            <p:cNvPr id="13" name="Picture 12">
              <a:extLst>
                <a:ext uri="{FF2B5EF4-FFF2-40B4-BE49-F238E27FC236}">
                  <a16:creationId xmlns:a16="http://schemas.microsoft.com/office/drawing/2014/main" id="{C2FDBE0F-EDC2-56D9-E2D8-72C8AAB0EF4B}"/>
                </a:ext>
              </a:extLst>
            </p:cNvPr>
            <p:cNvPicPr>
              <a:picLocks noChangeAspect="1"/>
            </p:cNvPicPr>
            <p:nvPr/>
          </p:nvPicPr>
          <p:blipFill>
            <a:blip r:embed="rId5"/>
            <a:stretch>
              <a:fillRect/>
            </a:stretch>
          </p:blipFill>
          <p:spPr>
            <a:xfrm>
              <a:off x="1023198" y="8170180"/>
              <a:ext cx="4310802" cy="279922"/>
            </a:xfrm>
            <a:prstGeom prst="rect">
              <a:avLst/>
            </a:prstGeom>
          </p:spPr>
        </p:pic>
        <p:grpSp>
          <p:nvGrpSpPr>
            <p:cNvPr id="9" name="Group 8">
              <a:extLst>
                <a:ext uri="{FF2B5EF4-FFF2-40B4-BE49-F238E27FC236}">
                  <a16:creationId xmlns:a16="http://schemas.microsoft.com/office/drawing/2014/main" id="{37D6DBFE-C897-7AE7-9C5F-9C116793B4E8}"/>
                </a:ext>
              </a:extLst>
            </p:cNvPr>
            <p:cNvGrpSpPr/>
            <p:nvPr/>
          </p:nvGrpSpPr>
          <p:grpSpPr>
            <a:xfrm>
              <a:off x="1033594" y="3657600"/>
              <a:ext cx="4300406" cy="4512580"/>
              <a:chOff x="1033594" y="3657600"/>
              <a:chExt cx="4300406" cy="4512580"/>
            </a:xfrm>
          </p:grpSpPr>
          <p:pic>
            <p:nvPicPr>
              <p:cNvPr id="6" name="Picture 5">
                <a:extLst>
                  <a:ext uri="{FF2B5EF4-FFF2-40B4-BE49-F238E27FC236}">
                    <a16:creationId xmlns:a16="http://schemas.microsoft.com/office/drawing/2014/main" id="{7DE48C01-CCA5-3E5E-E9EB-296CCBF64EA3}"/>
                  </a:ext>
                </a:extLst>
              </p:cNvPr>
              <p:cNvPicPr>
                <a:picLocks noChangeAspect="1"/>
              </p:cNvPicPr>
              <p:nvPr/>
            </p:nvPicPr>
            <p:blipFill>
              <a:blip r:embed="rId6"/>
              <a:stretch>
                <a:fillRect/>
              </a:stretch>
            </p:blipFill>
            <p:spPr>
              <a:xfrm>
                <a:off x="1033594" y="3657600"/>
                <a:ext cx="4300406" cy="4512580"/>
              </a:xfrm>
              <a:prstGeom prst="rect">
                <a:avLst/>
              </a:prstGeom>
            </p:spPr>
          </p:pic>
          <p:pic>
            <p:nvPicPr>
              <p:cNvPr id="8" name="Picture 7">
                <a:extLst>
                  <a:ext uri="{FF2B5EF4-FFF2-40B4-BE49-F238E27FC236}">
                    <a16:creationId xmlns:a16="http://schemas.microsoft.com/office/drawing/2014/main" id="{3A7C66CF-BF6F-1925-42F4-1688D6AC1341}"/>
                  </a:ext>
                </a:extLst>
              </p:cNvPr>
              <p:cNvPicPr>
                <a:picLocks noChangeAspect="1"/>
              </p:cNvPicPr>
              <p:nvPr/>
            </p:nvPicPr>
            <p:blipFill>
              <a:blip r:embed="rId7"/>
              <a:stretch>
                <a:fillRect/>
              </a:stretch>
            </p:blipFill>
            <p:spPr>
              <a:xfrm>
                <a:off x="5105400" y="4953000"/>
                <a:ext cx="228600" cy="771633"/>
              </a:xfrm>
              <a:prstGeom prst="rect">
                <a:avLst/>
              </a:prstGeom>
            </p:spPr>
          </p:pic>
        </p:grpSp>
        <p:pic>
          <p:nvPicPr>
            <p:cNvPr id="11" name="Picture 10">
              <a:extLst>
                <a:ext uri="{FF2B5EF4-FFF2-40B4-BE49-F238E27FC236}">
                  <a16:creationId xmlns:a16="http://schemas.microsoft.com/office/drawing/2014/main" id="{8358AEF0-F9EC-BBFF-C8E6-DD72BD2BDBAA}"/>
                </a:ext>
              </a:extLst>
            </p:cNvPr>
            <p:cNvPicPr>
              <a:picLocks noChangeAspect="1"/>
            </p:cNvPicPr>
            <p:nvPr/>
          </p:nvPicPr>
          <p:blipFill>
            <a:blip r:embed="rId8"/>
            <a:stretch>
              <a:fillRect/>
            </a:stretch>
          </p:blipFill>
          <p:spPr>
            <a:xfrm>
              <a:off x="2078557" y="8129863"/>
              <a:ext cx="2624686" cy="293261"/>
            </a:xfrm>
            <a:prstGeom prst="rect">
              <a:avLst/>
            </a:prstGeom>
          </p:spPr>
        </p:pic>
      </p:grpSp>
      <mc:AlternateContent xmlns:mc="http://schemas.openxmlformats.org/markup-compatibility/2006">
        <mc:Choice xmlns:a14="http://schemas.microsoft.com/office/drawing/2010/main" Requires="a14">
          <p:sp>
            <p:nvSpPr>
              <p:cNvPr id="15" name="Content Placeholder 2">
                <a:extLst>
                  <a:ext uri="{FF2B5EF4-FFF2-40B4-BE49-F238E27FC236}">
                    <a16:creationId xmlns:a16="http://schemas.microsoft.com/office/drawing/2014/main" id="{837C1EE6-5AE2-8F8D-7E2F-E3EBEE0918FA}"/>
                  </a:ext>
                </a:extLst>
              </p:cNvPr>
              <p:cNvSpPr txBox="1">
                <a:spLocks/>
              </p:cNvSpPr>
              <p:nvPr/>
            </p:nvSpPr>
            <p:spPr bwMode="auto">
              <a:xfrm>
                <a:off x="114300" y="6495541"/>
                <a:ext cx="6629400" cy="1785369"/>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noAutofit/>
              </a:bodyPr>
              <a:lstStyle>
                <a:lvl1pPr marL="342900" indent="-342900" algn="l" rtl="0" eaLnBrk="0" fontAlgn="base" hangingPunct="0">
                  <a:spcBef>
                    <a:spcPct val="20000"/>
                  </a:spcBef>
                  <a:spcAft>
                    <a:spcPts val="1200"/>
                  </a:spcAft>
                  <a:buClr>
                    <a:schemeClr val="hlink"/>
                  </a:buClr>
                  <a:buSzPct val="80000"/>
                  <a:buFont typeface="Wingdings" panose="05000000000000000000" pitchFamily="2" charset="2"/>
                  <a:buChar char="Ø"/>
                  <a:defRPr sz="3200">
                    <a:solidFill>
                      <a:schemeClr val="tx1"/>
                    </a:solidFill>
                    <a:effectLst/>
                    <a:latin typeface="Times New Roman" panose="02020603050405020304" pitchFamily="18" charset="0"/>
                    <a:ea typeface="+mn-ea"/>
                    <a:cs typeface="Times New Roman" panose="02020603050405020304" pitchFamily="18" charset="0"/>
                  </a:defRPr>
                </a:lvl1pPr>
                <a:lvl2pPr marL="742950" indent="-285750" algn="l" rtl="0" eaLnBrk="0" fontAlgn="base" hangingPunct="0">
                  <a:spcBef>
                    <a:spcPct val="20000"/>
                  </a:spcBef>
                  <a:spcAft>
                    <a:spcPts val="1200"/>
                  </a:spcAft>
                  <a:buClr>
                    <a:schemeClr val="tx1"/>
                  </a:buClr>
                  <a:buSzPct val="50000"/>
                  <a:buFont typeface="Wingdings" panose="05000000000000000000" pitchFamily="2" charset="2"/>
                  <a:buChar char="l"/>
                  <a:defRPr sz="2800">
                    <a:solidFill>
                      <a:schemeClr val="tx1"/>
                    </a:solidFill>
                    <a:effectLst/>
                    <a:latin typeface="Times New Roman" panose="02020603050405020304" pitchFamily="18" charset="0"/>
                    <a:cs typeface="Times New Roman" panose="02020603050405020304" pitchFamily="18" charset="0"/>
                  </a:defRPr>
                </a:lvl2pPr>
                <a:lvl3pPr marL="1143000" indent="-228600" algn="l" rtl="0" eaLnBrk="0" fontAlgn="base" hangingPunct="0">
                  <a:spcBef>
                    <a:spcPct val="20000"/>
                  </a:spcBef>
                  <a:spcAft>
                    <a:spcPts val="1200"/>
                  </a:spcAft>
                  <a:buClr>
                    <a:schemeClr val="tx1"/>
                  </a:buClr>
                  <a:buChar char="•"/>
                  <a:defRPr sz="2400">
                    <a:solidFill>
                      <a:schemeClr val="tx1"/>
                    </a:solidFill>
                    <a:effectLst/>
                    <a:latin typeface="Times New Roman" panose="02020603050405020304" pitchFamily="18" charset="0"/>
                    <a:cs typeface="Times New Roman" panose="02020603050405020304" pitchFamily="18" charset="0"/>
                  </a:defRPr>
                </a:lvl3pPr>
                <a:lvl4pPr marL="1600200" indent="-228600" algn="l" rtl="0" eaLnBrk="0" fontAlgn="base" hangingPunct="0">
                  <a:spcBef>
                    <a:spcPct val="20000"/>
                  </a:spcBef>
                  <a:spcAft>
                    <a:spcPts val="1200"/>
                  </a:spcAft>
                  <a:buClr>
                    <a:schemeClr val="tx1"/>
                  </a:buClr>
                  <a:buSzPct val="50000"/>
                  <a:buFont typeface="Wingdings" panose="05000000000000000000" pitchFamily="2" charset="2"/>
                  <a:buChar char="l"/>
                  <a:defRPr sz="2000">
                    <a:solidFill>
                      <a:schemeClr val="tx1"/>
                    </a:solidFill>
                    <a:effectLst/>
                    <a:latin typeface="Times New Roman" panose="02020603050405020304" pitchFamily="18" charset="0"/>
                    <a:cs typeface="Times New Roman" panose="02020603050405020304" pitchFamily="18" charset="0"/>
                  </a:defRPr>
                </a:lvl4pPr>
                <a:lvl5pPr marL="2057400" indent="-228600" algn="l" rtl="0" eaLnBrk="0" fontAlgn="base" hangingPunct="0">
                  <a:spcBef>
                    <a:spcPct val="20000"/>
                  </a:spcBef>
                  <a:spcAft>
                    <a:spcPts val="1200"/>
                  </a:spcAft>
                  <a:buClr>
                    <a:schemeClr val="tx1"/>
                  </a:buClr>
                  <a:buChar char="•"/>
                  <a:defRPr sz="2000">
                    <a:solidFill>
                      <a:schemeClr val="tx1"/>
                    </a:solidFill>
                    <a:effectLst/>
                    <a:latin typeface="Times New Roman" panose="02020603050405020304" pitchFamily="18" charset="0"/>
                    <a:cs typeface="Times New Roman" panose="02020603050405020304" pitchFamily="18" charset="0"/>
                  </a:defRPr>
                </a:lvl5pPr>
                <a:lvl6pPr marL="2514600" indent="-228600" algn="l" rtl="0" fontAlgn="base">
                  <a:spcBef>
                    <a:spcPct val="20000"/>
                  </a:spcBef>
                  <a:spcAft>
                    <a:spcPct val="0"/>
                  </a:spcAft>
                  <a:buClr>
                    <a:schemeClr val="hlink"/>
                  </a:buClr>
                  <a:buChar char="•"/>
                  <a:defRPr sz="2000">
                    <a:solidFill>
                      <a:schemeClr val="tx1"/>
                    </a:solidFill>
                    <a:effectLst>
                      <a:outerShdw blurRad="38100" dist="38100" dir="2700000" algn="tl">
                        <a:srgbClr val="000000"/>
                      </a:outerShdw>
                    </a:effectLst>
                    <a:latin typeface="+mn-lt"/>
                  </a:defRPr>
                </a:lvl6pPr>
                <a:lvl7pPr marL="2971800" indent="-228600" algn="l" rtl="0" fontAlgn="base">
                  <a:spcBef>
                    <a:spcPct val="20000"/>
                  </a:spcBef>
                  <a:spcAft>
                    <a:spcPct val="0"/>
                  </a:spcAft>
                  <a:buClr>
                    <a:schemeClr val="hlink"/>
                  </a:buClr>
                  <a:buChar char="•"/>
                  <a:defRPr sz="2000">
                    <a:solidFill>
                      <a:schemeClr val="tx1"/>
                    </a:solidFill>
                    <a:effectLst>
                      <a:outerShdw blurRad="38100" dist="38100" dir="2700000" algn="tl">
                        <a:srgbClr val="000000"/>
                      </a:outerShdw>
                    </a:effectLst>
                    <a:latin typeface="+mn-lt"/>
                  </a:defRPr>
                </a:lvl7pPr>
                <a:lvl8pPr marL="3429000" indent="-228600" algn="l" rtl="0" fontAlgn="base">
                  <a:spcBef>
                    <a:spcPct val="20000"/>
                  </a:spcBef>
                  <a:spcAft>
                    <a:spcPct val="0"/>
                  </a:spcAft>
                  <a:buClr>
                    <a:schemeClr val="hlink"/>
                  </a:buClr>
                  <a:buChar char="•"/>
                  <a:defRPr sz="2000">
                    <a:solidFill>
                      <a:schemeClr val="tx1"/>
                    </a:solidFill>
                    <a:effectLst>
                      <a:outerShdw blurRad="38100" dist="38100" dir="2700000" algn="tl">
                        <a:srgbClr val="000000"/>
                      </a:outerShdw>
                    </a:effectLst>
                    <a:latin typeface="+mn-lt"/>
                  </a:defRPr>
                </a:lvl8pPr>
                <a:lvl9pPr marL="3886200" indent="-228600" algn="l" rtl="0" fontAlgn="base">
                  <a:spcBef>
                    <a:spcPct val="20000"/>
                  </a:spcBef>
                  <a:spcAft>
                    <a:spcPct val="0"/>
                  </a:spcAft>
                  <a:buClr>
                    <a:schemeClr val="hlink"/>
                  </a:buClr>
                  <a:buChar char="•"/>
                  <a:defRPr sz="2000">
                    <a:solidFill>
                      <a:schemeClr val="tx1"/>
                    </a:solidFill>
                    <a:effectLst>
                      <a:outerShdw blurRad="38100" dist="38100" dir="2700000" algn="tl">
                        <a:srgbClr val="000000"/>
                      </a:outerShdw>
                    </a:effectLst>
                    <a:latin typeface="+mn-lt"/>
                  </a:defRPr>
                </a:lvl9pPr>
              </a:lstStyle>
              <a:p>
                <a:r>
                  <a:rPr lang="en-US" sz="2400" kern="0" dirty="0"/>
                  <a:t>For </a:t>
                </a:r>
                <a14:m>
                  <m:oMath xmlns:m="http://schemas.openxmlformats.org/officeDocument/2006/math">
                    <m:r>
                      <a:rPr lang="en-US" sz="2400" i="1" kern="0">
                        <a:latin typeface="Cambria Math" panose="02040503050406030204" pitchFamily="18" charset="0"/>
                      </a:rPr>
                      <m:t>𝑡</m:t>
                    </m:r>
                    <m:r>
                      <a:rPr lang="en-US" sz="2400" b="0" i="1" kern="0" smtClean="0">
                        <a:latin typeface="Cambria Math" panose="02040503050406030204" pitchFamily="18" charset="0"/>
                      </a:rPr>
                      <m:t>&lt;</m:t>
                    </m:r>
                    <m:r>
                      <a:rPr lang="en-US" sz="2400" i="1" kern="0">
                        <a:latin typeface="Cambria Math" panose="02040503050406030204" pitchFamily="18" charset="0"/>
                      </a:rPr>
                      <m:t>𝜏</m:t>
                    </m:r>
                  </m:oMath>
                </a14:m>
                <a:r>
                  <a:rPr lang="en-US" sz="2400" kern="0" dirty="0"/>
                  <a:t>, the Kaplan-Meier (KM) estimate for </a:t>
                </a:r>
                <a14:m>
                  <m:oMath xmlns:m="http://schemas.openxmlformats.org/officeDocument/2006/math">
                    <m:r>
                      <a:rPr lang="en-US" sz="2400" b="0" i="1" kern="0" smtClean="0">
                        <a:latin typeface="Cambria Math" panose="02040503050406030204" pitchFamily="18" charset="0"/>
                      </a:rPr>
                      <m:t>𝑃</m:t>
                    </m:r>
                    <m:r>
                      <a:rPr lang="en-US" sz="2400" b="0" i="1" kern="0" smtClean="0">
                        <a:latin typeface="Cambria Math" panose="02040503050406030204" pitchFamily="18" charset="0"/>
                      </a:rPr>
                      <m:t>(</m:t>
                    </m:r>
                    <m:sSub>
                      <m:sSubPr>
                        <m:ctrlPr>
                          <a:rPr lang="en-US" sz="2400" b="0" i="1" kern="0" smtClean="0">
                            <a:latin typeface="Cambria Math" panose="02040503050406030204" pitchFamily="18" charset="0"/>
                          </a:rPr>
                        </m:ctrlPr>
                      </m:sSubPr>
                      <m:e>
                        <m:r>
                          <a:rPr lang="en-US" sz="2400" b="0" i="1" kern="0" smtClean="0">
                            <a:latin typeface="Cambria Math" panose="02040503050406030204" pitchFamily="18" charset="0"/>
                          </a:rPr>
                          <m:t>𝑇</m:t>
                        </m:r>
                      </m:e>
                      <m:sub>
                        <m:r>
                          <a:rPr lang="en-US" sz="2400" b="0" i="1" kern="0" smtClean="0">
                            <a:latin typeface="Cambria Math" panose="02040503050406030204" pitchFamily="18" charset="0"/>
                          </a:rPr>
                          <m:t>𝑖</m:t>
                        </m:r>
                      </m:sub>
                    </m:sSub>
                    <m:r>
                      <a:rPr lang="en-US" sz="2400" b="0" i="1" kern="0" smtClean="0">
                        <a:latin typeface="Cambria Math" panose="02040503050406030204" pitchFamily="18" charset="0"/>
                      </a:rPr>
                      <m:t>&gt;</m:t>
                    </m:r>
                    <m:r>
                      <a:rPr lang="en-US" sz="2400" b="0" i="1" kern="0" smtClean="0">
                        <a:latin typeface="Cambria Math" panose="02040503050406030204" pitchFamily="18" charset="0"/>
                      </a:rPr>
                      <m:t>𝑡</m:t>
                    </m:r>
                    <m:r>
                      <a:rPr lang="en-US" sz="2400" b="0" i="1" kern="0" smtClean="0">
                        <a:latin typeface="Cambria Math" panose="02040503050406030204" pitchFamily="18" charset="0"/>
                      </a:rPr>
                      <m:t>)</m:t>
                    </m:r>
                  </m:oMath>
                </a14:m>
                <a:r>
                  <a:rPr lang="en-US" sz="2400" kern="0" dirty="0"/>
                  <a:t> is equivalent to the KM estimate for </a:t>
                </a:r>
                <a14:m>
                  <m:oMath xmlns:m="http://schemas.openxmlformats.org/officeDocument/2006/math">
                    <m:r>
                      <a:rPr lang="en-US" sz="2400" i="1" kern="0">
                        <a:latin typeface="Cambria Math" panose="02040503050406030204" pitchFamily="18" charset="0"/>
                      </a:rPr>
                      <m:t>𝑃</m:t>
                    </m:r>
                    <m:r>
                      <a:rPr lang="en-US" sz="2400" i="1" kern="0">
                        <a:latin typeface="Cambria Math" panose="02040503050406030204" pitchFamily="18" charset="0"/>
                      </a:rPr>
                      <m:t>(</m:t>
                    </m:r>
                    <m:r>
                      <m:rPr>
                        <m:sty m:val="p"/>
                      </m:rPr>
                      <a:rPr lang="en-US" sz="2400" smtClean="0">
                        <a:solidFill>
                          <a:srgbClr val="FFFF00"/>
                        </a:solidFill>
                        <a:latin typeface="Cambria Math" panose="02040503050406030204" pitchFamily="18" charset="0"/>
                      </a:rPr>
                      <m:t>min</m:t>
                    </m:r>
                    <m:r>
                      <a:rPr lang="en-US" sz="2400" i="1">
                        <a:solidFill>
                          <a:srgbClr val="FFFF00"/>
                        </a:solidFill>
                        <a:latin typeface="Cambria Math" panose="02040503050406030204" pitchFamily="18" charset="0"/>
                      </a:rPr>
                      <m:t>⁡(</m:t>
                    </m:r>
                    <m:r>
                      <a:rPr lang="en-US" sz="2400" i="1">
                        <a:solidFill>
                          <a:srgbClr val="FFFF00"/>
                        </a:solidFill>
                        <a:latin typeface="Cambria Math" panose="02040503050406030204" pitchFamily="18" charset="0"/>
                      </a:rPr>
                      <m:t>𝜏</m:t>
                    </m:r>
                    <m:r>
                      <a:rPr lang="en-US" sz="2400" i="1">
                        <a:solidFill>
                          <a:srgbClr val="FFFF00"/>
                        </a:solidFill>
                        <a:latin typeface="Cambria Math" panose="02040503050406030204" pitchFamily="18" charset="0"/>
                      </a:rPr>
                      <m:t>, </m:t>
                    </m:r>
                    <m:sSub>
                      <m:sSubPr>
                        <m:ctrlPr>
                          <a:rPr lang="en-US" sz="2400" i="1">
                            <a:solidFill>
                              <a:srgbClr val="FFFF00"/>
                            </a:solidFill>
                            <a:latin typeface="Cambria Math" panose="02040503050406030204" pitchFamily="18" charset="0"/>
                          </a:rPr>
                        </m:ctrlPr>
                      </m:sSubPr>
                      <m:e>
                        <m:r>
                          <a:rPr lang="en-US" sz="2400" i="1">
                            <a:solidFill>
                              <a:srgbClr val="FFFF00"/>
                            </a:solidFill>
                            <a:latin typeface="Cambria Math" panose="02040503050406030204" pitchFamily="18" charset="0"/>
                          </a:rPr>
                          <m:t> </m:t>
                        </m:r>
                        <m:r>
                          <a:rPr lang="en-US" sz="2400" i="1">
                            <a:solidFill>
                              <a:srgbClr val="FFFF00"/>
                            </a:solidFill>
                            <a:latin typeface="Cambria Math" panose="02040503050406030204" pitchFamily="18" charset="0"/>
                          </a:rPr>
                          <m:t>𝑇</m:t>
                        </m:r>
                      </m:e>
                      <m:sub>
                        <m:r>
                          <a:rPr lang="en-US" sz="2400" i="1">
                            <a:solidFill>
                              <a:srgbClr val="FFFF00"/>
                            </a:solidFill>
                            <a:latin typeface="Cambria Math" panose="02040503050406030204" pitchFamily="18" charset="0"/>
                          </a:rPr>
                          <m:t>𝑖</m:t>
                        </m:r>
                      </m:sub>
                    </m:sSub>
                    <m:r>
                      <a:rPr lang="en-US" sz="2400" i="1">
                        <a:solidFill>
                          <a:srgbClr val="FFFF00"/>
                        </a:solidFill>
                        <a:latin typeface="Cambria Math" panose="02040503050406030204" pitchFamily="18" charset="0"/>
                      </a:rPr>
                      <m:t>)</m:t>
                    </m:r>
                    <m:r>
                      <a:rPr lang="en-US" sz="2400" i="1" kern="0">
                        <a:latin typeface="Cambria Math" panose="02040503050406030204" pitchFamily="18" charset="0"/>
                      </a:rPr>
                      <m:t>&gt;</m:t>
                    </m:r>
                    <m:r>
                      <a:rPr lang="en-US" sz="2400" i="1" kern="0">
                        <a:latin typeface="Cambria Math" panose="02040503050406030204" pitchFamily="18" charset="0"/>
                      </a:rPr>
                      <m:t>𝑡</m:t>
                    </m:r>
                    <m:r>
                      <a:rPr lang="en-US" sz="2400" i="1" kern="0">
                        <a:latin typeface="Cambria Math" panose="02040503050406030204" pitchFamily="18" charset="0"/>
                      </a:rPr>
                      <m:t>)</m:t>
                    </m:r>
                  </m:oMath>
                </a14:m>
                <a:endParaRPr lang="en-US" sz="2400" kern="0" dirty="0"/>
              </a:p>
              <a:p>
                <a:r>
                  <a:rPr lang="en-US" sz="2400" kern="0" dirty="0"/>
                  <a:t>Area under KM curve up to</a:t>
                </a:r>
                <a:r>
                  <a:rPr lang="en-US" sz="2400" dirty="0"/>
                  <a:t> </a:t>
                </a:r>
                <a14:m>
                  <m:oMath xmlns:m="http://schemas.openxmlformats.org/officeDocument/2006/math">
                    <m:r>
                      <a:rPr lang="en-US" sz="2400" i="1">
                        <a:latin typeface="Cambria Math" panose="02040503050406030204" pitchFamily="18" charset="0"/>
                      </a:rPr>
                      <m:t>𝜏</m:t>
                    </m:r>
                  </m:oMath>
                </a14:m>
                <a:r>
                  <a:rPr lang="en-US" sz="2400" kern="0" dirty="0"/>
                  <a:t> estimates </a:t>
                </a:r>
                <a14:m>
                  <m:oMath xmlns:m="http://schemas.openxmlformats.org/officeDocument/2006/math">
                    <m:r>
                      <a:rPr lang="en-US" sz="2400" b="0" i="1" smtClean="0">
                        <a:latin typeface="Cambria Math" panose="02040503050406030204" pitchFamily="18" charset="0"/>
                      </a:rPr>
                      <m:t>𝐸</m:t>
                    </m:r>
                    <m:d>
                      <m:dPr>
                        <m:begChr m:val="["/>
                        <m:endChr m:val="]"/>
                        <m:ctrlPr>
                          <a:rPr lang="en-US" sz="2400" b="0" i="1" smtClean="0">
                            <a:latin typeface="Cambria Math" panose="02040503050406030204" pitchFamily="18" charset="0"/>
                          </a:rPr>
                        </m:ctrlPr>
                      </m:dPr>
                      <m:e>
                        <m:func>
                          <m:funcPr>
                            <m:ctrlPr>
                              <a:rPr lang="en-US" sz="2400" b="0" i="1" smtClean="0">
                                <a:solidFill>
                                  <a:srgbClr val="FFFF00"/>
                                </a:solidFill>
                                <a:latin typeface="Cambria Math" panose="02040503050406030204" pitchFamily="18" charset="0"/>
                              </a:rPr>
                            </m:ctrlPr>
                          </m:funcPr>
                          <m:fName>
                            <m:r>
                              <m:rPr>
                                <m:sty m:val="p"/>
                              </m:rPr>
                              <a:rPr lang="en-US" sz="2400" b="0" i="0" smtClean="0">
                                <a:solidFill>
                                  <a:srgbClr val="FFFF00"/>
                                </a:solidFill>
                                <a:latin typeface="Cambria Math" panose="02040503050406030204" pitchFamily="18" charset="0"/>
                              </a:rPr>
                              <m:t>min</m:t>
                            </m:r>
                          </m:fName>
                          <m:e>
                            <m:d>
                              <m:dPr>
                                <m:ctrlPr>
                                  <a:rPr lang="en-US" sz="2400" b="0" i="1" smtClean="0">
                                    <a:solidFill>
                                      <a:srgbClr val="FFFF00"/>
                                    </a:solidFill>
                                    <a:latin typeface="Cambria Math" panose="02040503050406030204" pitchFamily="18" charset="0"/>
                                  </a:rPr>
                                </m:ctrlPr>
                              </m:dPr>
                              <m:e>
                                <m:r>
                                  <a:rPr lang="en-US" sz="2400" b="0" i="1" smtClean="0">
                                    <a:solidFill>
                                      <a:srgbClr val="FFFF00"/>
                                    </a:solidFill>
                                    <a:latin typeface="Cambria Math" panose="02040503050406030204" pitchFamily="18" charset="0"/>
                                  </a:rPr>
                                  <m:t>𝜏</m:t>
                                </m:r>
                                <m:r>
                                  <a:rPr lang="en-US" sz="2400" b="0" i="1" smtClean="0">
                                    <a:solidFill>
                                      <a:srgbClr val="FFFF00"/>
                                    </a:solidFill>
                                    <a:latin typeface="Cambria Math" panose="02040503050406030204" pitchFamily="18" charset="0"/>
                                  </a:rPr>
                                  <m:t>,</m:t>
                                </m:r>
                                <m:sSub>
                                  <m:sSubPr>
                                    <m:ctrlPr>
                                      <a:rPr lang="en-US" sz="2400" b="0" i="1" smtClean="0">
                                        <a:solidFill>
                                          <a:srgbClr val="FFFF00"/>
                                        </a:solidFill>
                                        <a:latin typeface="Cambria Math" panose="02040503050406030204" pitchFamily="18" charset="0"/>
                                      </a:rPr>
                                    </m:ctrlPr>
                                  </m:sSubPr>
                                  <m:e>
                                    <m:r>
                                      <a:rPr lang="en-US" sz="2400" b="0" i="1" smtClean="0">
                                        <a:solidFill>
                                          <a:srgbClr val="FFFF00"/>
                                        </a:solidFill>
                                        <a:latin typeface="Cambria Math" panose="02040503050406030204" pitchFamily="18" charset="0"/>
                                      </a:rPr>
                                      <m:t>𝑇</m:t>
                                    </m:r>
                                  </m:e>
                                  <m:sub>
                                    <m:r>
                                      <a:rPr lang="en-US" sz="2400" b="0" i="1" smtClean="0">
                                        <a:solidFill>
                                          <a:srgbClr val="FFFF00"/>
                                        </a:solidFill>
                                        <a:latin typeface="Cambria Math" panose="02040503050406030204" pitchFamily="18" charset="0"/>
                                      </a:rPr>
                                      <m:t>𝑖</m:t>
                                    </m:r>
                                  </m:sub>
                                </m:sSub>
                              </m:e>
                            </m:d>
                          </m:e>
                        </m:func>
                      </m:e>
                    </m:d>
                    <m:r>
                      <a:rPr lang="en-US" sz="2400" b="0" i="0" smtClean="0">
                        <a:latin typeface="Cambria Math" panose="02040503050406030204" pitchFamily="18" charset="0"/>
                      </a:rPr>
                      <m:t>, </m:t>
                    </m:r>
                  </m:oMath>
                </a14:m>
                <a:r>
                  <a:rPr lang="en-US" sz="2400" kern="0" dirty="0"/>
                  <a:t>or the </a:t>
                </a:r>
                <a14:m>
                  <m:oMath xmlns:m="http://schemas.openxmlformats.org/officeDocument/2006/math">
                    <m:r>
                      <a:rPr lang="en-US" sz="2400" i="1" smtClean="0">
                        <a:solidFill>
                          <a:srgbClr val="FFFF00"/>
                        </a:solidFill>
                        <a:latin typeface="Cambria Math" panose="02040503050406030204" pitchFamily="18" charset="0"/>
                      </a:rPr>
                      <m:t>𝜏</m:t>
                    </m:r>
                  </m:oMath>
                </a14:m>
                <a:r>
                  <a:rPr lang="en-US" sz="2400" dirty="0">
                    <a:solidFill>
                      <a:srgbClr val="FFFF00"/>
                    </a:solidFill>
                  </a:rPr>
                  <a:t>-RMST</a:t>
                </a:r>
                <a:endParaRPr lang="en-US" sz="2400" kern="0" dirty="0"/>
              </a:p>
            </p:txBody>
          </p:sp>
        </mc:Choice>
        <mc:Fallback>
          <p:sp>
            <p:nvSpPr>
              <p:cNvPr id="15" name="Content Placeholder 2">
                <a:extLst>
                  <a:ext uri="{FF2B5EF4-FFF2-40B4-BE49-F238E27FC236}">
                    <a16:creationId xmlns:a16="http://schemas.microsoft.com/office/drawing/2014/main" id="{837C1EE6-5AE2-8F8D-7E2F-E3EBEE0918FA}"/>
                  </a:ext>
                </a:extLst>
              </p:cNvPr>
              <p:cNvSpPr txBox="1">
                <a:spLocks noRot="1" noChangeAspect="1" noMove="1" noResize="1" noEditPoints="1" noAdjustHandles="1" noChangeArrowheads="1" noChangeShapeType="1" noTextEdit="1"/>
              </p:cNvSpPr>
              <p:nvPr/>
            </p:nvSpPr>
            <p:spPr bwMode="auto">
              <a:xfrm>
                <a:off x="114300" y="6495541"/>
                <a:ext cx="6629400" cy="1785369"/>
              </a:xfrm>
              <a:prstGeom prst="rect">
                <a:avLst/>
              </a:prstGeom>
              <a:blipFill>
                <a:blip r:embed="rId9"/>
                <a:stretch>
                  <a:fillRect l="-736" t="-2740" b="-28425"/>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spTree>
    <p:extLst>
      <p:ext uri="{BB962C8B-B14F-4D97-AF65-F5344CB8AC3E}">
        <p14:creationId xmlns:p14="http://schemas.microsoft.com/office/powerpoint/2010/main" val="813114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971901-2FCF-6236-91A8-1BDC3935ABF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0E8EB23-B0F4-6E26-0635-2AFE2B56EAA6}"/>
              </a:ext>
            </a:extLst>
          </p:cNvPr>
          <p:cNvSpPr>
            <a:spLocks noGrp="1"/>
          </p:cNvSpPr>
          <p:nvPr>
            <p:ph type="title"/>
          </p:nvPr>
        </p:nvSpPr>
        <p:spPr>
          <a:xfrm>
            <a:off x="76200" y="76200"/>
            <a:ext cx="6705600" cy="562960"/>
          </a:xfrm>
        </p:spPr>
        <p:txBody>
          <a:bodyPr/>
          <a:lstStyle/>
          <a:p>
            <a:pPr marL="0" indent="0">
              <a:spcBef>
                <a:spcPct val="0"/>
              </a:spcBef>
              <a:spcAft>
                <a:spcPct val="0"/>
              </a:spcAft>
              <a:buNone/>
            </a:pPr>
            <a:r>
              <a:rPr lang="en-US" sz="3600" kern="1200" dirty="0">
                <a:latin typeface="Arial" panose="020B0604020202020204" pitchFamily="34" charset="0"/>
                <a:cs typeface="Arial" panose="020B0604020202020204" pitchFamily="34" charset="0"/>
              </a:rPr>
              <a:t>Data Preparation</a:t>
            </a:r>
          </a:p>
        </p:txBody>
      </p:sp>
      <p:sp>
        <p:nvSpPr>
          <p:cNvPr id="4" name="Slide Number Placeholder 3">
            <a:extLst>
              <a:ext uri="{FF2B5EF4-FFF2-40B4-BE49-F238E27FC236}">
                <a16:creationId xmlns:a16="http://schemas.microsoft.com/office/drawing/2014/main" id="{2490C5BD-C23F-FFB2-21C0-90A8AA99C61E}"/>
              </a:ext>
            </a:extLst>
          </p:cNvPr>
          <p:cNvSpPr>
            <a:spLocks noGrp="1"/>
          </p:cNvSpPr>
          <p:nvPr>
            <p:ph type="sldNum" sz="quarter" idx="12"/>
          </p:nvPr>
        </p:nvSpPr>
        <p:spPr/>
        <p:txBody>
          <a:bodyPr/>
          <a:lstStyle/>
          <a:p>
            <a:fld id="{A54AE71F-0975-46E6-AD98-F92A684CFC99}" type="slidenum">
              <a:rPr lang="en-US" altLang="en-US" smtClean="0"/>
              <a:pPr/>
              <a:t>30</a:t>
            </a:fld>
            <a:endParaRPr lang="en-US" altLang="en-US" dirty="0"/>
          </a:p>
        </p:txBody>
      </p:sp>
      <p:sp>
        <p:nvSpPr>
          <p:cNvPr id="5" name="Content Placeholder 4">
            <a:extLst>
              <a:ext uri="{FF2B5EF4-FFF2-40B4-BE49-F238E27FC236}">
                <a16:creationId xmlns:a16="http://schemas.microsoft.com/office/drawing/2014/main" id="{7ADD6488-C0DB-DB91-63D2-11222BBEA265}"/>
              </a:ext>
            </a:extLst>
          </p:cNvPr>
          <p:cNvSpPr txBox="1">
            <a:spLocks noGrp="1"/>
          </p:cNvSpPr>
          <p:nvPr>
            <p:ph idx="1"/>
          </p:nvPr>
        </p:nvSpPr>
        <p:spPr>
          <a:xfrm>
            <a:off x="76200" y="639160"/>
            <a:ext cx="6629400" cy="8322278"/>
          </a:xfrm>
          <a:prstGeom prst="rect">
            <a:avLst/>
          </a:prstGeom>
          <a:solidFill>
            <a:schemeClr val="accent1"/>
          </a:solidFill>
        </p:spPr>
        <p:txBody>
          <a:bodyPr wrap="square" rtlCol="0">
            <a:spAutoFit/>
          </a:bodyPr>
          <a:lstStyle/>
          <a:p>
            <a:pPr marL="0" indent="0">
              <a:spcBef>
                <a:spcPct val="0"/>
              </a:spcBef>
              <a:spcAft>
                <a:spcPct val="0"/>
              </a:spcAft>
              <a:buNone/>
            </a:pPr>
            <a:r>
              <a:rPr lang="en-US" sz="1800" kern="1200" dirty="0">
                <a:latin typeface="Arial" panose="020B0604020202020204" pitchFamily="34" charset="0"/>
                <a:cs typeface="Arial" panose="020B0604020202020204" pitchFamily="34" charset="0"/>
              </a:rPr>
              <a:t>options(warn=0) #keep running the code with warnings</a:t>
            </a:r>
            <a:br>
              <a:rPr lang="en-US" sz="1800" kern="1200" dirty="0">
                <a:latin typeface="Arial" panose="020B0604020202020204" pitchFamily="34" charset="0"/>
                <a:cs typeface="Arial" panose="020B0604020202020204" pitchFamily="34" charset="0"/>
              </a:rPr>
            </a:br>
            <a:r>
              <a:rPr lang="en-US" sz="1800" kern="1200" dirty="0" err="1">
                <a:latin typeface="Arial" panose="020B0604020202020204" pitchFamily="34" charset="0"/>
                <a:cs typeface="Arial" panose="020B0604020202020204" pitchFamily="34" charset="0"/>
              </a:rPr>
              <a:t>current_path</a:t>
            </a:r>
            <a:r>
              <a:rPr lang="en-US" sz="1800" kern="1200" dirty="0">
                <a:latin typeface="Arial" panose="020B0604020202020204" pitchFamily="34" charset="0"/>
                <a:cs typeface="Arial" panose="020B0604020202020204" pitchFamily="34" charset="0"/>
              </a:rPr>
              <a:t> = </a:t>
            </a:r>
            <a:r>
              <a:rPr lang="en-US" sz="1800" kern="1200" dirty="0" err="1">
                <a:latin typeface="Arial" panose="020B0604020202020204" pitchFamily="34" charset="0"/>
                <a:cs typeface="Arial" panose="020B0604020202020204" pitchFamily="34" charset="0"/>
              </a:rPr>
              <a:t>rstudioapi</a:t>
            </a:r>
            <a:r>
              <a:rPr lang="en-US" sz="1800" kern="1200" dirty="0">
                <a:latin typeface="Arial" panose="020B0604020202020204" pitchFamily="34" charset="0"/>
                <a:cs typeface="Arial" panose="020B0604020202020204" pitchFamily="34" charset="0"/>
              </a:rPr>
              <a:t>::</a:t>
            </a:r>
            <a:r>
              <a:rPr lang="en-US" sz="1800" kern="1200" dirty="0" err="1">
                <a:latin typeface="Arial" panose="020B0604020202020204" pitchFamily="34" charset="0"/>
                <a:cs typeface="Arial" panose="020B0604020202020204" pitchFamily="34" charset="0"/>
              </a:rPr>
              <a:t>getActiveDocumentContext</a:t>
            </a:r>
            <a:r>
              <a:rPr lang="en-US" sz="1800" kern="1200" dirty="0">
                <a:latin typeface="Arial" panose="020B0604020202020204" pitchFamily="34" charset="0"/>
                <a:cs typeface="Arial" panose="020B0604020202020204" pitchFamily="34" charset="0"/>
              </a:rPr>
              <a:t>()$path </a:t>
            </a:r>
            <a:br>
              <a:rPr lang="en-US" sz="1800" kern="1200" dirty="0">
                <a:latin typeface="Arial" panose="020B0604020202020204" pitchFamily="34" charset="0"/>
                <a:cs typeface="Arial" panose="020B0604020202020204" pitchFamily="34" charset="0"/>
              </a:rPr>
            </a:br>
            <a:r>
              <a:rPr lang="en-US" sz="1800" kern="1200" dirty="0" err="1">
                <a:latin typeface="Arial" panose="020B0604020202020204" pitchFamily="34" charset="0"/>
                <a:cs typeface="Arial" panose="020B0604020202020204" pitchFamily="34" charset="0"/>
              </a:rPr>
              <a:t>setwd</a:t>
            </a:r>
            <a:r>
              <a:rPr lang="en-US" sz="1800" kern="1200" dirty="0">
                <a:latin typeface="Arial" panose="020B0604020202020204" pitchFamily="34" charset="0"/>
                <a:cs typeface="Arial" panose="020B0604020202020204" pitchFamily="34" charset="0"/>
              </a:rPr>
              <a:t>(</a:t>
            </a:r>
            <a:r>
              <a:rPr lang="en-US" sz="1800" kern="1200" dirty="0" err="1">
                <a:latin typeface="Arial" panose="020B0604020202020204" pitchFamily="34" charset="0"/>
                <a:cs typeface="Arial" panose="020B0604020202020204" pitchFamily="34" charset="0"/>
              </a:rPr>
              <a:t>dirname</a:t>
            </a:r>
            <a:r>
              <a:rPr lang="en-US" sz="1800" kern="1200" dirty="0">
                <a:latin typeface="Arial" panose="020B0604020202020204" pitchFamily="34" charset="0"/>
                <a:cs typeface="Arial" panose="020B0604020202020204" pitchFamily="34" charset="0"/>
              </a:rPr>
              <a:t>(</a:t>
            </a:r>
            <a:r>
              <a:rPr lang="en-US" sz="1800" kern="1200" dirty="0" err="1">
                <a:latin typeface="Arial" panose="020B0604020202020204" pitchFamily="34" charset="0"/>
                <a:cs typeface="Arial" panose="020B0604020202020204" pitchFamily="34" charset="0"/>
              </a:rPr>
              <a:t>current_path</a:t>
            </a:r>
            <a:r>
              <a:rPr lang="en-US" sz="1800" kern="1200" dirty="0">
                <a:latin typeface="Arial" panose="020B0604020202020204" pitchFamily="34" charset="0"/>
                <a:cs typeface="Arial" panose="020B0604020202020204" pitchFamily="34" charset="0"/>
              </a:rPr>
              <a:t> ))</a:t>
            </a:r>
          </a:p>
          <a:p>
            <a:pPr>
              <a:spcBef>
                <a:spcPct val="0"/>
              </a:spcBef>
              <a:spcAft>
                <a:spcPct val="0"/>
              </a:spcAft>
            </a:pPr>
            <a:endParaRPr lang="en-US" sz="1800" kern="1200" dirty="0">
              <a:latin typeface="Arial" panose="020B0604020202020204" pitchFamily="34" charset="0"/>
              <a:cs typeface="Arial" panose="020B0604020202020204" pitchFamily="34" charset="0"/>
            </a:endParaRPr>
          </a:p>
          <a:p>
            <a:pPr marL="0" indent="0">
              <a:spcBef>
                <a:spcPct val="0"/>
              </a:spcBef>
              <a:spcAft>
                <a:spcPct val="0"/>
              </a:spcAft>
              <a:buNone/>
            </a:pPr>
            <a:r>
              <a:rPr lang="en-US" sz="1800" kern="1200" dirty="0">
                <a:solidFill>
                  <a:srgbClr val="99FFCC"/>
                </a:solidFill>
                <a:latin typeface="Arial" panose="020B0604020202020204" pitchFamily="34" charset="0"/>
                <a:cs typeface="Arial" panose="020B0604020202020204" pitchFamily="34" charset="0"/>
              </a:rPr>
              <a:t>#X and Delta variables must use these variable names</a:t>
            </a:r>
          </a:p>
          <a:p>
            <a:pPr marL="0" indent="0">
              <a:spcBef>
                <a:spcPct val="0"/>
              </a:spcBef>
              <a:spcAft>
                <a:spcPct val="0"/>
              </a:spcAft>
              <a:buNone/>
            </a:pPr>
            <a:endParaRPr lang="en-US" sz="1800" kern="1200" dirty="0">
              <a:latin typeface="Arial" panose="020B0604020202020204" pitchFamily="34" charset="0"/>
              <a:cs typeface="Arial" panose="020B0604020202020204" pitchFamily="34" charset="0"/>
            </a:endParaRPr>
          </a:p>
          <a:p>
            <a:pPr marL="0" indent="0">
              <a:spcBef>
                <a:spcPct val="0"/>
              </a:spcBef>
              <a:spcAft>
                <a:spcPct val="0"/>
              </a:spcAft>
              <a:buNone/>
            </a:pPr>
            <a:r>
              <a:rPr lang="en-US" sz="1800" kern="1200" dirty="0">
                <a:solidFill>
                  <a:srgbClr val="99FFCC"/>
                </a:solidFill>
                <a:latin typeface="Arial" panose="020B0604020202020204" pitchFamily="34" charset="0"/>
                <a:cs typeface="Arial" panose="020B0604020202020204" pitchFamily="34" charset="0"/>
              </a:rPr>
              <a:t>#Need to define all variables in mu model </a:t>
            </a:r>
          </a:p>
          <a:p>
            <a:pPr marL="0" indent="0">
              <a:spcBef>
                <a:spcPct val="0"/>
              </a:spcBef>
              <a:spcAft>
                <a:spcPct val="0"/>
              </a:spcAft>
              <a:buNone/>
            </a:pPr>
            <a:r>
              <a:rPr lang="en-US" sz="1800" kern="1200" dirty="0" err="1">
                <a:latin typeface="Arial" panose="020B0604020202020204" pitchFamily="34" charset="0"/>
                <a:cs typeface="Arial" panose="020B0604020202020204" pitchFamily="34" charset="0"/>
              </a:rPr>
              <a:t>Z_mu</a:t>
            </a:r>
            <a:r>
              <a:rPr lang="en-US" sz="1800" kern="1200" dirty="0">
                <a:latin typeface="Arial" panose="020B0604020202020204" pitchFamily="34" charset="0"/>
                <a:cs typeface="Arial" panose="020B0604020202020204" pitchFamily="34" charset="0"/>
              </a:rPr>
              <a:t> &lt;- </a:t>
            </a:r>
            <a:r>
              <a:rPr lang="en-US" sz="1800" kern="1200" dirty="0" err="1">
                <a:latin typeface="Arial" panose="020B0604020202020204" pitchFamily="34" charset="0"/>
                <a:cs typeface="Arial" panose="020B0604020202020204" pitchFamily="34" charset="0"/>
              </a:rPr>
              <a:t>data.matrix</a:t>
            </a:r>
            <a:r>
              <a:rPr lang="en-US" sz="1800" kern="1200" dirty="0">
                <a:latin typeface="Arial" panose="020B0604020202020204" pitchFamily="34" charset="0"/>
                <a:cs typeface="Arial" panose="020B0604020202020204" pitchFamily="34" charset="0"/>
              </a:rPr>
              <a:t>(</a:t>
            </a:r>
            <a:r>
              <a:rPr lang="en-US" sz="1800" kern="1200" dirty="0" err="1">
                <a:latin typeface="Arial" panose="020B0604020202020204" pitchFamily="34" charset="0"/>
                <a:cs typeface="Arial" panose="020B0604020202020204" pitchFamily="34" charset="0"/>
              </a:rPr>
              <a:t>dplyr</a:t>
            </a:r>
            <a:r>
              <a:rPr lang="en-US" sz="1800" kern="1200" dirty="0">
                <a:latin typeface="Arial" panose="020B0604020202020204" pitchFamily="34" charset="0"/>
                <a:cs typeface="Arial" panose="020B0604020202020204" pitchFamily="34" charset="0"/>
              </a:rPr>
              <a:t>::select(</a:t>
            </a:r>
            <a:r>
              <a:rPr lang="en-US" sz="1800" kern="1200" dirty="0" err="1">
                <a:latin typeface="Arial" panose="020B0604020202020204" pitchFamily="34" charset="0"/>
                <a:cs typeface="Arial" panose="020B0604020202020204" pitchFamily="34" charset="0"/>
              </a:rPr>
              <a:t>Data_cens</a:t>
            </a:r>
            <a:r>
              <a:rPr lang="en-US" sz="1800" kern="1200" dirty="0">
                <a:latin typeface="Arial" panose="020B0604020202020204" pitchFamily="34" charset="0"/>
                <a:cs typeface="Arial" panose="020B0604020202020204" pitchFamily="34" charset="0"/>
              </a:rPr>
              <a:t>,</a:t>
            </a:r>
          </a:p>
          <a:p>
            <a:pPr marL="0" indent="0">
              <a:spcBef>
                <a:spcPct val="0"/>
              </a:spcBef>
              <a:spcAft>
                <a:spcPct val="0"/>
              </a:spcAft>
              <a:buNone/>
            </a:pPr>
            <a:r>
              <a:rPr lang="en-US" sz="1800" kern="1200" dirty="0">
                <a:latin typeface="Arial" panose="020B0604020202020204" pitchFamily="34" charset="0"/>
                <a:cs typeface="Arial" panose="020B0604020202020204" pitchFamily="34" charset="0"/>
              </a:rPr>
              <a:t>	 </a:t>
            </a:r>
            <a:r>
              <a:rPr lang="en-US" sz="1800" kern="1200" dirty="0" err="1">
                <a:latin typeface="Arial" panose="020B0604020202020204" pitchFamily="34" charset="0"/>
                <a:cs typeface="Arial" panose="020B0604020202020204" pitchFamily="34" charset="0"/>
              </a:rPr>
              <a:t>trt</a:t>
            </a:r>
            <a:r>
              <a:rPr lang="en-US" sz="1800" kern="1200" dirty="0">
                <a:latin typeface="Arial" panose="020B0604020202020204" pitchFamily="34" charset="0"/>
                <a:cs typeface="Arial" panose="020B0604020202020204" pitchFamily="34" charset="0"/>
              </a:rPr>
              <a:t>,	</a:t>
            </a:r>
          </a:p>
          <a:p>
            <a:pPr marL="0" indent="0">
              <a:spcBef>
                <a:spcPct val="0"/>
              </a:spcBef>
              <a:spcAft>
                <a:spcPct val="0"/>
              </a:spcAft>
              <a:buNone/>
            </a:pPr>
            <a:r>
              <a:rPr lang="en-US" sz="1800" kern="1200" dirty="0">
                <a:latin typeface="Arial" panose="020B0604020202020204" pitchFamily="34" charset="0"/>
                <a:cs typeface="Arial" panose="020B0604020202020204" pitchFamily="34" charset="0"/>
              </a:rPr>
              <a:t>	age_10_new, 	</a:t>
            </a:r>
          </a:p>
          <a:p>
            <a:pPr marL="0" indent="0">
              <a:spcBef>
                <a:spcPct val="0"/>
              </a:spcBef>
              <a:spcAft>
                <a:spcPct val="0"/>
              </a:spcAft>
              <a:buNone/>
            </a:pPr>
            <a:r>
              <a:rPr lang="en-US" sz="1800" kern="1200" dirty="0">
                <a:latin typeface="Arial" panose="020B0604020202020204" pitchFamily="34" charset="0"/>
                <a:cs typeface="Arial" panose="020B0604020202020204" pitchFamily="34" charset="0"/>
              </a:rPr>
              <a:t>	gender,</a:t>
            </a:r>
          </a:p>
          <a:p>
            <a:pPr marL="0" indent="0">
              <a:spcBef>
                <a:spcPct val="0"/>
              </a:spcBef>
              <a:spcAft>
                <a:spcPct val="0"/>
              </a:spcAft>
              <a:buNone/>
            </a:pPr>
            <a:r>
              <a:rPr lang="en-US" sz="1800" kern="1200" dirty="0">
                <a:latin typeface="Arial" panose="020B0604020202020204" pitchFamily="34" charset="0"/>
                <a:cs typeface="Arial" panose="020B0604020202020204" pitchFamily="34" charset="0"/>
              </a:rPr>
              <a:t>	fev1_10_new,</a:t>
            </a:r>
          </a:p>
          <a:p>
            <a:pPr marL="0" indent="0">
              <a:spcBef>
                <a:spcPct val="0"/>
              </a:spcBef>
              <a:spcAft>
                <a:spcPct val="0"/>
              </a:spcAft>
              <a:buNone/>
            </a:pPr>
            <a:r>
              <a:rPr lang="en-US" sz="1800" kern="1200" dirty="0">
                <a:latin typeface="Arial" panose="020B0604020202020204" pitchFamily="34" charset="0"/>
                <a:cs typeface="Arial" panose="020B0604020202020204" pitchFamily="34" charset="0"/>
              </a:rPr>
              <a:t>	</a:t>
            </a:r>
            <a:r>
              <a:rPr lang="en-US" sz="1800" kern="1200" dirty="0" err="1">
                <a:latin typeface="Arial" panose="020B0604020202020204" pitchFamily="34" charset="0"/>
                <a:cs typeface="Arial" panose="020B0604020202020204" pitchFamily="34" charset="0"/>
              </a:rPr>
              <a:t>nowsmk</a:t>
            </a:r>
            <a:r>
              <a:rPr lang="en-US" sz="1800" kern="1200" dirty="0">
                <a:latin typeface="Arial" panose="020B0604020202020204" pitchFamily="34" charset="0"/>
                <a:cs typeface="Arial" panose="020B0604020202020204" pitchFamily="34" charset="0"/>
              </a:rPr>
              <a:t>,</a:t>
            </a:r>
          </a:p>
          <a:p>
            <a:pPr marL="0" indent="0">
              <a:spcBef>
                <a:spcPct val="0"/>
              </a:spcBef>
              <a:spcAft>
                <a:spcPct val="0"/>
              </a:spcAft>
              <a:buNone/>
            </a:pPr>
            <a:r>
              <a:rPr lang="en-US" sz="1800" kern="1200" dirty="0">
                <a:latin typeface="Arial" panose="020B0604020202020204" pitchFamily="34" charset="0"/>
                <a:cs typeface="Arial" panose="020B0604020202020204" pitchFamily="34" charset="0"/>
              </a:rPr>
              <a:t>	latitude_38,latitude_39,latitude_40,</a:t>
            </a:r>
          </a:p>
          <a:p>
            <a:pPr marL="0" indent="0">
              <a:spcBef>
                <a:spcPct val="0"/>
              </a:spcBef>
              <a:spcAft>
                <a:spcPct val="0"/>
              </a:spcAft>
              <a:buNone/>
            </a:pPr>
            <a:r>
              <a:rPr lang="en-US" sz="1800" kern="1200" dirty="0">
                <a:latin typeface="Arial" panose="020B0604020202020204" pitchFamily="34" charset="0"/>
                <a:cs typeface="Arial" panose="020B0604020202020204" pitchFamily="34" charset="0"/>
              </a:rPr>
              <a:t>	latitude_42,latitude_44))</a:t>
            </a:r>
          </a:p>
          <a:p>
            <a:pPr marL="0" indent="0">
              <a:spcBef>
                <a:spcPct val="0"/>
              </a:spcBef>
              <a:spcAft>
                <a:spcPct val="0"/>
              </a:spcAft>
              <a:buNone/>
            </a:pPr>
            <a:r>
              <a:rPr lang="en-US" sz="1800" kern="1200" dirty="0" err="1">
                <a:latin typeface="Arial" panose="020B0604020202020204" pitchFamily="34" charset="0"/>
                <a:cs typeface="Arial" panose="020B0604020202020204" pitchFamily="34" charset="0"/>
              </a:rPr>
              <a:t>Z_mu_length</a:t>
            </a:r>
            <a:r>
              <a:rPr lang="en-US" sz="1800" kern="1200" dirty="0">
                <a:latin typeface="Arial" panose="020B0604020202020204" pitchFamily="34" charset="0"/>
                <a:cs typeface="Arial" panose="020B0604020202020204" pitchFamily="34" charset="0"/>
              </a:rPr>
              <a:t>=</a:t>
            </a:r>
            <a:r>
              <a:rPr lang="en-US" sz="1800" kern="1200" dirty="0" err="1">
                <a:latin typeface="Arial" panose="020B0604020202020204" pitchFamily="34" charset="0"/>
                <a:cs typeface="Arial" panose="020B0604020202020204" pitchFamily="34" charset="0"/>
              </a:rPr>
              <a:t>ncol</a:t>
            </a:r>
            <a:r>
              <a:rPr lang="en-US" sz="1800" kern="1200" dirty="0">
                <a:latin typeface="Arial" panose="020B0604020202020204" pitchFamily="34" charset="0"/>
                <a:cs typeface="Arial" panose="020B0604020202020204" pitchFamily="34" charset="0"/>
              </a:rPr>
              <a:t>(</a:t>
            </a:r>
            <a:r>
              <a:rPr lang="en-US" sz="1800" kern="1200" dirty="0" err="1">
                <a:latin typeface="Arial" panose="020B0604020202020204" pitchFamily="34" charset="0"/>
                <a:cs typeface="Arial" panose="020B0604020202020204" pitchFamily="34" charset="0"/>
              </a:rPr>
              <a:t>Z_mu</a:t>
            </a:r>
            <a:r>
              <a:rPr lang="en-US" sz="1800" kern="1200" dirty="0">
                <a:latin typeface="Arial" panose="020B0604020202020204" pitchFamily="34" charset="0"/>
                <a:cs typeface="Arial" panose="020B0604020202020204" pitchFamily="34" charset="0"/>
              </a:rPr>
              <a:t>)</a:t>
            </a:r>
          </a:p>
          <a:p>
            <a:pPr marL="0" indent="0">
              <a:spcBef>
                <a:spcPct val="0"/>
              </a:spcBef>
              <a:spcAft>
                <a:spcPct val="0"/>
              </a:spcAft>
              <a:buNone/>
            </a:pPr>
            <a:endParaRPr lang="en-US" sz="1800" kern="1200" dirty="0">
              <a:latin typeface="Arial" panose="020B0604020202020204" pitchFamily="34" charset="0"/>
              <a:cs typeface="Arial" panose="020B0604020202020204" pitchFamily="34" charset="0"/>
            </a:endParaRPr>
          </a:p>
          <a:p>
            <a:pPr marL="0" indent="0">
              <a:spcBef>
                <a:spcPct val="0"/>
              </a:spcBef>
              <a:spcAft>
                <a:spcPct val="0"/>
              </a:spcAft>
              <a:buNone/>
            </a:pPr>
            <a:r>
              <a:rPr lang="en-US" sz="1800" kern="1200" dirty="0">
                <a:solidFill>
                  <a:srgbClr val="99FFCC"/>
                </a:solidFill>
                <a:latin typeface="Arial" panose="020B0604020202020204" pitchFamily="34" charset="0"/>
                <a:cs typeface="Arial" panose="020B0604020202020204" pitchFamily="34" charset="0"/>
              </a:rPr>
              <a:t># Need to define all variables in pi model (same for this example, but need not be)</a:t>
            </a:r>
          </a:p>
          <a:p>
            <a:pPr marL="0" indent="0">
              <a:spcBef>
                <a:spcPct val="0"/>
              </a:spcBef>
              <a:spcAft>
                <a:spcPct val="0"/>
              </a:spcAft>
              <a:buNone/>
            </a:pPr>
            <a:endParaRPr lang="en-US" sz="1800" kern="1200" dirty="0">
              <a:solidFill>
                <a:srgbClr val="99FFCC"/>
              </a:solidFill>
              <a:latin typeface="Arial" panose="020B0604020202020204" pitchFamily="34" charset="0"/>
              <a:cs typeface="Arial" panose="020B0604020202020204" pitchFamily="34" charset="0"/>
            </a:endParaRPr>
          </a:p>
          <a:p>
            <a:pPr marL="0" indent="0">
              <a:spcBef>
                <a:spcPct val="0"/>
              </a:spcBef>
              <a:spcAft>
                <a:spcPct val="0"/>
              </a:spcAft>
              <a:buNone/>
            </a:pPr>
            <a:r>
              <a:rPr lang="en-US" sz="1800" kern="1200" dirty="0" err="1">
                <a:latin typeface="Arial" panose="020B0604020202020204" pitchFamily="34" charset="0"/>
                <a:cs typeface="Arial" panose="020B0604020202020204" pitchFamily="34" charset="0"/>
              </a:rPr>
              <a:t>Z_pi</a:t>
            </a:r>
            <a:r>
              <a:rPr lang="en-US" sz="1800" kern="1200" dirty="0">
                <a:latin typeface="Arial" panose="020B0604020202020204" pitchFamily="34" charset="0"/>
                <a:cs typeface="Arial" panose="020B0604020202020204" pitchFamily="34" charset="0"/>
              </a:rPr>
              <a:t> &lt;- </a:t>
            </a:r>
            <a:r>
              <a:rPr lang="en-US" sz="1800" kern="1200" dirty="0" err="1">
                <a:latin typeface="Arial" panose="020B0604020202020204" pitchFamily="34" charset="0"/>
                <a:cs typeface="Arial" panose="020B0604020202020204" pitchFamily="34" charset="0"/>
              </a:rPr>
              <a:t>Z_mu</a:t>
            </a:r>
            <a:r>
              <a:rPr lang="en-US" sz="1800" kern="1200" dirty="0">
                <a:latin typeface="Arial" panose="020B0604020202020204" pitchFamily="34" charset="0"/>
                <a:cs typeface="Arial" panose="020B0604020202020204" pitchFamily="34" charset="0"/>
              </a:rPr>
              <a:t> </a:t>
            </a:r>
          </a:p>
          <a:p>
            <a:pPr marL="0" indent="0">
              <a:spcBef>
                <a:spcPct val="0"/>
              </a:spcBef>
              <a:spcAft>
                <a:spcPct val="0"/>
              </a:spcAft>
              <a:buNone/>
            </a:pPr>
            <a:r>
              <a:rPr lang="en-US" sz="1800" kern="1200" dirty="0" err="1">
                <a:latin typeface="Arial" panose="020B0604020202020204" pitchFamily="34" charset="0"/>
                <a:cs typeface="Arial" panose="020B0604020202020204" pitchFamily="34" charset="0"/>
              </a:rPr>
              <a:t>Z_pi_length</a:t>
            </a:r>
            <a:r>
              <a:rPr lang="en-US" sz="1800" kern="1200" dirty="0">
                <a:latin typeface="Arial" panose="020B0604020202020204" pitchFamily="34" charset="0"/>
                <a:cs typeface="Arial" panose="020B0604020202020204" pitchFamily="34" charset="0"/>
              </a:rPr>
              <a:t>=</a:t>
            </a:r>
            <a:r>
              <a:rPr lang="en-US" sz="1800" kern="1200" dirty="0" err="1">
                <a:latin typeface="Arial" panose="020B0604020202020204" pitchFamily="34" charset="0"/>
                <a:cs typeface="Arial" panose="020B0604020202020204" pitchFamily="34" charset="0"/>
              </a:rPr>
              <a:t>ncol</a:t>
            </a:r>
            <a:r>
              <a:rPr lang="en-US" sz="1800" kern="1200" dirty="0">
                <a:latin typeface="Arial" panose="020B0604020202020204" pitchFamily="34" charset="0"/>
                <a:cs typeface="Arial" panose="020B0604020202020204" pitchFamily="34" charset="0"/>
              </a:rPr>
              <a:t>(</a:t>
            </a:r>
            <a:r>
              <a:rPr lang="en-US" sz="1800" kern="1200" dirty="0" err="1">
                <a:latin typeface="Arial" panose="020B0604020202020204" pitchFamily="34" charset="0"/>
                <a:cs typeface="Arial" panose="020B0604020202020204" pitchFamily="34" charset="0"/>
              </a:rPr>
              <a:t>Z_pi</a:t>
            </a:r>
            <a:r>
              <a:rPr lang="en-US" sz="1800" kern="1200" dirty="0">
                <a:latin typeface="Arial" panose="020B0604020202020204" pitchFamily="34" charset="0"/>
                <a:cs typeface="Arial" panose="020B0604020202020204" pitchFamily="34" charset="0"/>
              </a:rPr>
              <a:t>)</a:t>
            </a:r>
          </a:p>
          <a:p>
            <a:pPr marL="0" indent="0">
              <a:spcBef>
                <a:spcPct val="0"/>
              </a:spcBef>
              <a:spcAft>
                <a:spcPct val="0"/>
              </a:spcAft>
              <a:buNone/>
            </a:pPr>
            <a:endParaRPr lang="en-US" sz="1800" kern="1200" dirty="0">
              <a:latin typeface="Arial" panose="020B0604020202020204" pitchFamily="34" charset="0"/>
              <a:cs typeface="Arial" panose="020B0604020202020204" pitchFamily="34" charset="0"/>
            </a:endParaRPr>
          </a:p>
          <a:p>
            <a:pPr marL="0" indent="0">
              <a:buNone/>
            </a:pPr>
            <a:r>
              <a:rPr lang="en-US" sz="1800" kern="1200" dirty="0" err="1">
                <a:latin typeface="Arial" panose="020B0604020202020204" pitchFamily="34" charset="0"/>
                <a:cs typeface="Arial" panose="020B0604020202020204" pitchFamily="34" charset="0"/>
              </a:rPr>
              <a:t>nsubj</a:t>
            </a:r>
            <a:r>
              <a:rPr lang="en-US" sz="1800" kern="1200" dirty="0">
                <a:latin typeface="Arial" panose="020B0604020202020204" pitchFamily="34" charset="0"/>
                <a:cs typeface="Arial" panose="020B0604020202020204" pitchFamily="34" charset="0"/>
              </a:rPr>
              <a:t>&lt;-</a:t>
            </a:r>
            <a:r>
              <a:rPr lang="en-US" sz="1800" kern="1200" dirty="0" err="1">
                <a:latin typeface="Arial" panose="020B0604020202020204" pitchFamily="34" charset="0"/>
                <a:cs typeface="Arial" panose="020B0604020202020204" pitchFamily="34" charset="0"/>
              </a:rPr>
              <a:t>nrow</a:t>
            </a:r>
            <a:r>
              <a:rPr lang="en-US" sz="1800" kern="1200" dirty="0">
                <a:latin typeface="Arial" panose="020B0604020202020204" pitchFamily="34" charset="0"/>
                <a:cs typeface="Arial" panose="020B0604020202020204" pitchFamily="34" charset="0"/>
              </a:rPr>
              <a:t>(</a:t>
            </a:r>
            <a:r>
              <a:rPr lang="en-US" sz="1800" kern="1200" dirty="0" err="1">
                <a:latin typeface="Arial" panose="020B0604020202020204" pitchFamily="34" charset="0"/>
                <a:cs typeface="Arial" panose="020B0604020202020204" pitchFamily="34" charset="0"/>
              </a:rPr>
              <a:t>Z_mu</a:t>
            </a:r>
            <a:r>
              <a:rPr lang="en-US" sz="1800" kern="1200" dirty="0">
                <a:latin typeface="Arial" panose="020B0604020202020204" pitchFamily="34" charset="0"/>
                <a:cs typeface="Arial" panose="020B0604020202020204" pitchFamily="34" charset="0"/>
              </a:rPr>
              <a:t>)</a:t>
            </a:r>
          </a:p>
          <a:p>
            <a:pPr marL="0" indent="0">
              <a:buNone/>
            </a:pPr>
            <a:r>
              <a:rPr lang="en-US" sz="1800" kern="1200" dirty="0">
                <a:solidFill>
                  <a:srgbClr val="99FFCC"/>
                </a:solidFill>
                <a:latin typeface="Arial" panose="020B0604020202020204" pitchFamily="34" charset="0"/>
                <a:cs typeface="Arial" panose="020B0604020202020204" pitchFamily="34" charset="0"/>
              </a:rPr>
              <a:t>#rows that need multiple imputation</a:t>
            </a:r>
          </a:p>
          <a:p>
            <a:pPr marL="0" indent="0">
              <a:buNone/>
            </a:pPr>
            <a:r>
              <a:rPr lang="en-US" sz="1800" kern="1200" dirty="0" err="1">
                <a:latin typeface="Arial" panose="020B0604020202020204" pitchFamily="34" charset="0"/>
                <a:cs typeface="Arial" panose="020B0604020202020204" pitchFamily="34" charset="0"/>
              </a:rPr>
              <a:t>row_MI</a:t>
            </a:r>
            <a:r>
              <a:rPr lang="en-US" sz="1800" kern="1200" dirty="0">
                <a:latin typeface="Arial" panose="020B0604020202020204" pitchFamily="34" charset="0"/>
                <a:cs typeface="Arial" panose="020B0604020202020204" pitchFamily="34" charset="0"/>
              </a:rPr>
              <a:t> &lt;- which(</a:t>
            </a:r>
            <a:r>
              <a:rPr lang="en-US" sz="1800" kern="1200" dirty="0" err="1">
                <a:latin typeface="Arial" panose="020B0604020202020204" pitchFamily="34" charset="0"/>
                <a:cs typeface="Arial" panose="020B0604020202020204" pitchFamily="34" charset="0"/>
              </a:rPr>
              <a:t>Data_cens$X</a:t>
            </a:r>
            <a:r>
              <a:rPr lang="en-US" sz="1800" kern="1200" dirty="0">
                <a:latin typeface="Arial" panose="020B0604020202020204" pitchFamily="34" charset="0"/>
                <a:cs typeface="Arial" panose="020B0604020202020204" pitchFamily="34" charset="0"/>
              </a:rPr>
              <a:t>&lt;tau &amp; 		 		              </a:t>
            </a:r>
            <a:r>
              <a:rPr lang="en-US" sz="1800" kern="1200" dirty="0" err="1">
                <a:latin typeface="Arial" panose="020B0604020202020204" pitchFamily="34" charset="0"/>
                <a:cs typeface="Arial" panose="020B0604020202020204" pitchFamily="34" charset="0"/>
              </a:rPr>
              <a:t>Data_cens$Delta</a:t>
            </a:r>
            <a:r>
              <a:rPr lang="en-US" sz="1800" kern="1200" dirty="0">
                <a:latin typeface="Arial" panose="020B0604020202020204" pitchFamily="34" charset="0"/>
                <a:cs typeface="Arial" panose="020B0604020202020204" pitchFamily="34" charset="0"/>
              </a:rPr>
              <a:t>==0)</a:t>
            </a:r>
          </a:p>
        </p:txBody>
      </p:sp>
    </p:spTree>
    <p:extLst>
      <p:ext uri="{BB962C8B-B14F-4D97-AF65-F5344CB8AC3E}">
        <p14:creationId xmlns:p14="http://schemas.microsoft.com/office/powerpoint/2010/main" val="3792273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a:extLst>
                  <a:ext uri="{FF2B5EF4-FFF2-40B4-BE49-F238E27FC236}">
                    <a16:creationId xmlns:a16="http://schemas.microsoft.com/office/drawing/2014/main" id="{DB36695C-E303-629E-EE2B-AE7FA31DBCDE}"/>
                  </a:ext>
                </a:extLst>
              </p:cNvPr>
              <p:cNvSpPr>
                <a:spLocks noGrp="1"/>
              </p:cNvSpPr>
              <p:nvPr>
                <p:ph type="title"/>
              </p:nvPr>
            </p:nvSpPr>
            <p:spPr/>
            <p:txBody>
              <a:bodyPr/>
              <a:lstStyle/>
              <a:p>
                <a:r>
                  <a:rPr lang="en-US" dirty="0"/>
                  <a:t>Fitting </a:t>
                </a:r>
                <a14:m>
                  <m:oMath xmlns:m="http://schemas.openxmlformats.org/officeDocument/2006/math">
                    <m:r>
                      <a:rPr lang="en-US" dirty="0"/>
                      <m:t>𝜏</m:t>
                    </m:r>
                  </m:oMath>
                </a14:m>
                <a:r>
                  <a:rPr lang="en-US" dirty="0"/>
                  <a:t>-IBR model </a:t>
                </a:r>
              </a:p>
            </p:txBody>
          </p:sp>
        </mc:Choice>
        <mc:Fallback>
          <p:sp>
            <p:nvSpPr>
              <p:cNvPr id="2" name="Title 1">
                <a:extLst>
                  <a:ext uri="{FF2B5EF4-FFF2-40B4-BE49-F238E27FC236}">
                    <a16:creationId xmlns:a16="http://schemas.microsoft.com/office/drawing/2014/main" id="{DB36695C-E303-629E-EE2B-AE7FA31DBCDE}"/>
                  </a:ext>
                </a:extLst>
              </p:cNvPr>
              <p:cNvSpPr>
                <a:spLocks noGrp="1" noRot="1" noChangeAspect="1" noMove="1" noResize="1" noEditPoints="1" noAdjustHandles="1" noChangeArrowheads="1" noChangeShapeType="1" noTextEdit="1"/>
              </p:cNvSpPr>
              <p:nvPr>
                <p:ph type="title"/>
              </p:nvPr>
            </p:nvSpPr>
            <p:spPr>
              <a:blipFill>
                <a:blip r:embed="rId3"/>
                <a:stretch>
                  <a:fillRect/>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54ABB036-D82A-4CC0-FBFE-E93E71C5A72B}"/>
              </a:ext>
            </a:extLst>
          </p:cNvPr>
          <p:cNvSpPr>
            <a:spLocks noGrp="1"/>
          </p:cNvSpPr>
          <p:nvPr>
            <p:ph type="sldNum" sz="quarter" idx="12"/>
          </p:nvPr>
        </p:nvSpPr>
        <p:spPr/>
        <p:txBody>
          <a:bodyPr/>
          <a:lstStyle/>
          <a:p>
            <a:fld id="{A54AE71F-0975-46E6-AD98-F92A684CFC99}" type="slidenum">
              <a:rPr lang="en-US" altLang="en-US" smtClean="0"/>
              <a:pPr/>
              <a:t>31</a:t>
            </a:fld>
            <a:endParaRPr lang="en-US" altLang="en-US" dirty="0"/>
          </a:p>
        </p:txBody>
      </p:sp>
      <mc:AlternateContent xmlns:mc="http://schemas.openxmlformats.org/markup-compatibility/2006">
        <mc:Choice xmlns:a14="http://schemas.microsoft.com/office/drawing/2010/main" Requires="a14">
          <p:sp>
            <p:nvSpPr>
              <p:cNvPr id="5" name="Content Placeholder 4">
                <a:extLst>
                  <a:ext uri="{FF2B5EF4-FFF2-40B4-BE49-F238E27FC236}">
                    <a16:creationId xmlns:a16="http://schemas.microsoft.com/office/drawing/2014/main" id="{9C0BA1CA-FAA8-A326-6179-BC4829A9D326}"/>
                  </a:ext>
                </a:extLst>
              </p:cNvPr>
              <p:cNvSpPr txBox="1">
                <a:spLocks noGrp="1"/>
              </p:cNvSpPr>
              <p:nvPr>
                <p:ph idx="1"/>
              </p:nvPr>
            </p:nvSpPr>
            <p:spPr>
              <a:xfrm>
                <a:off x="114300" y="1295400"/>
                <a:ext cx="6629400" cy="7478970"/>
              </a:xfrm>
              <a:prstGeom prst="rect">
                <a:avLst/>
              </a:prstGeom>
              <a:solidFill>
                <a:schemeClr val="accent1"/>
              </a:solidFill>
            </p:spPr>
            <p:txBody>
              <a:bodyPr wrap="square" rtlCol="0">
                <a:spAutoFit/>
              </a:bodyPr>
              <a:lstStyle/>
              <a:p>
                <a:pPr marL="0" indent="0">
                  <a:spcBef>
                    <a:spcPts val="0"/>
                  </a:spcBef>
                  <a:spcAft>
                    <a:spcPts val="0"/>
                  </a:spcAft>
                  <a:buNone/>
                </a:pPr>
                <a:r>
                  <a:rPr lang="en-US" sz="2000" kern="1200" dirty="0">
                    <a:latin typeface="Arial" panose="020B0604020202020204" pitchFamily="34" charset="0"/>
                    <a:cs typeface="Arial" panose="020B0604020202020204" pitchFamily="34" charset="0"/>
                  </a:rPr>
                  <a:t>registerDoParallel(cores=4)</a:t>
                </a:r>
              </a:p>
              <a:p>
                <a:pPr marL="0" indent="0">
                  <a:spcBef>
                    <a:spcPts val="0"/>
                  </a:spcBef>
                  <a:spcAft>
                    <a:spcPts val="0"/>
                  </a:spcAft>
                  <a:buNone/>
                </a:pPr>
                <a:r>
                  <a:rPr lang="en-US" sz="2000" kern="1200" dirty="0">
                    <a:latin typeface="Arial" panose="020B0604020202020204" pitchFamily="34" charset="0"/>
                    <a:cs typeface="Arial" panose="020B0604020202020204" pitchFamily="34" charset="0"/>
                  </a:rPr>
                  <a:t>import::from("</a:t>
                </a:r>
                <a:r>
                  <a:rPr lang="en-US" sz="2000" kern="1200" dirty="0" err="1">
                    <a:latin typeface="Arial" panose="020B0604020202020204" pitchFamily="34" charset="0"/>
                    <a:cs typeface="Arial" panose="020B0604020202020204" pitchFamily="34" charset="0"/>
                  </a:rPr>
                  <a:t>numDeriv</a:t>
                </a:r>
                <a:r>
                  <a:rPr lang="en-US" sz="2000" kern="1200" dirty="0">
                    <a:latin typeface="Arial" panose="020B0604020202020204" pitchFamily="34" charset="0"/>
                    <a:cs typeface="Arial" panose="020B0604020202020204" pitchFamily="34" charset="0"/>
                  </a:rPr>
                  <a:t>", "hessian")</a:t>
                </a:r>
              </a:p>
              <a:p>
                <a:pPr marL="0" indent="0">
                  <a:spcBef>
                    <a:spcPts val="0"/>
                  </a:spcBef>
                  <a:spcAft>
                    <a:spcPts val="0"/>
                  </a:spcAft>
                  <a:buNone/>
                </a:pPr>
                <a:endParaRPr lang="en-US" sz="2000" kern="1200" dirty="0">
                  <a:latin typeface="Arial" panose="020B0604020202020204" pitchFamily="34" charset="0"/>
                  <a:cs typeface="Arial" panose="020B0604020202020204" pitchFamily="34" charset="0"/>
                </a:endParaRPr>
              </a:p>
              <a:p>
                <a:pPr marL="0" indent="0">
                  <a:spcBef>
                    <a:spcPts val="0"/>
                  </a:spcBef>
                  <a:spcAft>
                    <a:spcPts val="0"/>
                  </a:spcAft>
                  <a:buNone/>
                </a:pPr>
                <a:r>
                  <a:rPr lang="en-US" sz="2000" kern="1200" dirty="0">
                    <a:solidFill>
                      <a:srgbClr val="99FFCC"/>
                    </a:solidFill>
                    <a:latin typeface="Arial" panose="020B0604020202020204" pitchFamily="34" charset="0"/>
                    <a:cs typeface="Arial" panose="020B0604020202020204" pitchFamily="34" charset="0"/>
                  </a:rPr>
                  <a:t>#set initial model parameters for estimation (mu model then pi model)</a:t>
                </a:r>
              </a:p>
              <a:p>
                <a:pPr marL="0" indent="0">
                  <a:spcBef>
                    <a:spcPts val="0"/>
                  </a:spcBef>
                  <a:spcAft>
                    <a:spcPts val="0"/>
                  </a:spcAft>
                  <a:buNone/>
                </a:pPr>
                <a:r>
                  <a:rPr lang="en-US" sz="2000" kern="1200" dirty="0" err="1">
                    <a:latin typeface="Arial" panose="020B0604020202020204" pitchFamily="34" charset="0"/>
                    <a:cs typeface="Arial" panose="020B0604020202020204" pitchFamily="34" charset="0"/>
                  </a:rPr>
                  <a:t>initial_para_est</a:t>
                </a:r>
                <a:r>
                  <a:rPr lang="en-US" sz="2000" kern="1200" dirty="0">
                    <a:latin typeface="Arial" panose="020B0604020202020204" pitchFamily="34" charset="0"/>
                    <a:cs typeface="Arial" panose="020B0604020202020204" pitchFamily="34" charset="0"/>
                  </a:rPr>
                  <a:t> &lt;-rep(0, </a:t>
                </a:r>
                <a:r>
                  <a:rPr lang="en-US" sz="2000" kern="1200" dirty="0" err="1">
                    <a:latin typeface="Arial" panose="020B0604020202020204" pitchFamily="34" charset="0"/>
                    <a:cs typeface="Arial" panose="020B0604020202020204" pitchFamily="34" charset="0"/>
                  </a:rPr>
                  <a:t>Z_mu_length</a:t>
                </a:r>
                <a:r>
                  <a:rPr lang="en-US" sz="2000" kern="1200" dirty="0">
                    <a:latin typeface="Arial" panose="020B0604020202020204" pitchFamily="34" charset="0"/>
                    <a:cs typeface="Arial" panose="020B0604020202020204" pitchFamily="34" charset="0"/>
                  </a:rPr>
                  <a:t>+ </a:t>
                </a:r>
                <a:r>
                  <a:rPr lang="en-US" sz="2000" kern="1200" dirty="0" err="1">
                    <a:latin typeface="Arial" panose="020B0604020202020204" pitchFamily="34" charset="0"/>
                    <a:cs typeface="Arial" panose="020B0604020202020204" pitchFamily="34" charset="0"/>
                  </a:rPr>
                  <a:t>Z_pi_length</a:t>
                </a:r>
                <a:r>
                  <a:rPr lang="en-US" sz="2000" kern="1200" dirty="0">
                    <a:latin typeface="Arial" panose="020B0604020202020204" pitchFamily="34" charset="0"/>
                    <a:cs typeface="Arial" panose="020B0604020202020204" pitchFamily="34" charset="0"/>
                  </a:rPr>
                  <a:t>)</a:t>
                </a:r>
              </a:p>
              <a:p>
                <a:pPr marL="0" indent="0">
                  <a:spcBef>
                    <a:spcPts val="0"/>
                  </a:spcBef>
                  <a:spcAft>
                    <a:spcPts val="0"/>
                  </a:spcAft>
                  <a:buNone/>
                </a:pPr>
                <a:endParaRPr lang="en-US" sz="2000" kern="1200" dirty="0">
                  <a:latin typeface="Arial" panose="020B0604020202020204" pitchFamily="34" charset="0"/>
                  <a:cs typeface="Arial" panose="020B0604020202020204" pitchFamily="34" charset="0"/>
                </a:endParaRPr>
              </a:p>
              <a:p>
                <a:pPr marL="0" indent="0">
                  <a:spcBef>
                    <a:spcPts val="0"/>
                  </a:spcBef>
                  <a:spcAft>
                    <a:spcPts val="0"/>
                  </a:spcAft>
                  <a:buNone/>
                </a:pPr>
                <a:r>
                  <a:rPr lang="en-US" sz="2000" kern="1200" dirty="0">
                    <a:solidFill>
                      <a:srgbClr val="99FFCC"/>
                    </a:solidFill>
                    <a:latin typeface="Arial" panose="020B0604020202020204" pitchFamily="34" charset="0"/>
                    <a:cs typeface="Arial" panose="020B0604020202020204" pitchFamily="34" charset="0"/>
                  </a:rPr>
                  <a:t>#run code for </a:t>
                </a:r>
                <a14:m>
                  <m:oMath xmlns:m="http://schemas.openxmlformats.org/officeDocument/2006/math">
                    <m:r>
                      <a:rPr lang="en-US" sz="2000" b="0" i="1" kern="1200" dirty="0" smtClean="0">
                        <a:solidFill>
                          <a:srgbClr val="99FFCC"/>
                        </a:solidFill>
                        <a:latin typeface="Cambria Math" panose="02040503050406030204" pitchFamily="18" charset="0"/>
                        <a:cs typeface="Arial" panose="020B0604020202020204" pitchFamily="34" charset="0"/>
                      </a:rPr>
                      <m:t>𝜏</m:t>
                    </m:r>
                  </m:oMath>
                </a14:m>
                <a:r>
                  <a:rPr lang="en-US" sz="2000" kern="1200" dirty="0">
                    <a:solidFill>
                      <a:srgbClr val="99FFCC"/>
                    </a:solidFill>
                    <a:latin typeface="Arial" panose="020B0604020202020204" pitchFamily="34" charset="0"/>
                    <a:cs typeface="Arial" panose="020B0604020202020204" pitchFamily="34" charset="0"/>
                  </a:rPr>
                  <a:t>-IBR model once all variables on previous slide defined</a:t>
                </a:r>
              </a:p>
              <a:p>
                <a:pPr marL="0" indent="0">
                  <a:spcBef>
                    <a:spcPts val="0"/>
                  </a:spcBef>
                  <a:spcAft>
                    <a:spcPts val="0"/>
                  </a:spcAft>
                  <a:buNone/>
                </a:pPr>
                <a:r>
                  <a:rPr lang="en-US" sz="2000" kern="1200" dirty="0">
                    <a:latin typeface="Arial" panose="020B0604020202020204" pitchFamily="34" charset="0"/>
                    <a:cs typeface="Arial" panose="020B0604020202020204" pitchFamily="34" charset="0"/>
                  </a:rPr>
                  <a:t>source("Paper1_func.R")</a:t>
                </a:r>
              </a:p>
              <a:p>
                <a:pPr marL="0" indent="0">
                  <a:spcBef>
                    <a:spcPts val="0"/>
                  </a:spcBef>
                  <a:spcAft>
                    <a:spcPts val="0"/>
                  </a:spcAft>
                  <a:buNone/>
                </a:pPr>
                <a:r>
                  <a:rPr lang="en-US" sz="2000" kern="1200" dirty="0">
                    <a:latin typeface="Arial" panose="020B0604020202020204" pitchFamily="34" charset="0"/>
                    <a:cs typeface="Arial" panose="020B0604020202020204" pitchFamily="34" charset="0"/>
                  </a:rPr>
                  <a:t>source("</a:t>
                </a:r>
                <a:r>
                  <a:rPr lang="en-US" sz="2000" kern="1200" dirty="0" err="1">
                    <a:latin typeface="Arial" panose="020B0604020202020204" pitchFamily="34" charset="0"/>
                    <a:cs typeface="Arial" panose="020B0604020202020204" pitchFamily="34" charset="0"/>
                  </a:rPr>
                  <a:t>MI_function.R</a:t>
                </a:r>
                <a:r>
                  <a:rPr lang="en-US" sz="2000" kern="1200" dirty="0">
                    <a:latin typeface="Arial" panose="020B0604020202020204" pitchFamily="34" charset="0"/>
                    <a:cs typeface="Arial" panose="020B0604020202020204" pitchFamily="34" charset="0"/>
                  </a:rPr>
                  <a:t>")</a:t>
                </a:r>
              </a:p>
              <a:p>
                <a:pPr marL="0" indent="0">
                  <a:spcBef>
                    <a:spcPts val="0"/>
                  </a:spcBef>
                  <a:spcAft>
                    <a:spcPts val="0"/>
                  </a:spcAft>
                  <a:buNone/>
                </a:pPr>
                <a:endParaRPr lang="en-US" sz="2000" kern="1200" dirty="0">
                  <a:latin typeface="Arial" panose="020B0604020202020204" pitchFamily="34" charset="0"/>
                  <a:cs typeface="Arial" panose="020B0604020202020204" pitchFamily="34" charset="0"/>
                </a:endParaRPr>
              </a:p>
              <a:p>
                <a:pPr marL="0" indent="0">
                  <a:spcBef>
                    <a:spcPts val="0"/>
                  </a:spcBef>
                  <a:spcAft>
                    <a:spcPts val="0"/>
                  </a:spcAft>
                  <a:buNone/>
                </a:pPr>
                <a:r>
                  <a:rPr lang="en-US" sz="2000" kern="1200" dirty="0">
                    <a:solidFill>
                      <a:srgbClr val="99FFCC"/>
                    </a:solidFill>
                    <a:latin typeface="Arial" panose="020B0604020202020204" pitchFamily="34" charset="0"/>
                    <a:cs typeface="Arial" panose="020B0604020202020204" pitchFamily="34" charset="0"/>
                  </a:rPr>
                  <a:t>#MI coefficient estimates (mu then pi model)</a:t>
                </a:r>
                <a:endParaRPr lang="en-US" sz="2000" kern="1200" dirty="0">
                  <a:latin typeface="Arial" panose="020B0604020202020204" pitchFamily="34" charset="0"/>
                  <a:cs typeface="Arial" panose="020B0604020202020204" pitchFamily="34" charset="0"/>
                </a:endParaRPr>
              </a:p>
              <a:p>
                <a:pPr marL="0" indent="0">
                  <a:spcBef>
                    <a:spcPts val="0"/>
                  </a:spcBef>
                  <a:spcAft>
                    <a:spcPts val="0"/>
                  </a:spcAft>
                  <a:buNone/>
                </a:pPr>
                <a:r>
                  <a:rPr lang="en-US" sz="2000" kern="1200" dirty="0" err="1">
                    <a:latin typeface="Arial" panose="020B0604020202020204" pitchFamily="34" charset="0"/>
                    <a:cs typeface="Arial" panose="020B0604020202020204" pitchFamily="34" charset="0"/>
                  </a:rPr>
                  <a:t>coef_MI</a:t>
                </a:r>
                <a:r>
                  <a:rPr lang="en-US" sz="2000" kern="1200" dirty="0">
                    <a:latin typeface="Arial" panose="020B0604020202020204" pitchFamily="34" charset="0"/>
                    <a:cs typeface="Arial" panose="020B0604020202020204" pitchFamily="34" charset="0"/>
                  </a:rPr>
                  <a:t>&lt;-</a:t>
                </a:r>
                <a:r>
                  <a:rPr lang="en-US" sz="2000" kern="1200" dirty="0" err="1">
                    <a:latin typeface="Arial" panose="020B0604020202020204" pitchFamily="34" charset="0"/>
                    <a:cs typeface="Arial" panose="020B0604020202020204" pitchFamily="34" charset="0"/>
                  </a:rPr>
                  <a:t>MI_result</a:t>
                </a:r>
                <a:r>
                  <a:rPr lang="en-US" sz="2000" kern="1200" dirty="0">
                    <a:latin typeface="Arial" panose="020B0604020202020204" pitchFamily="34" charset="0"/>
                    <a:cs typeface="Arial" panose="020B0604020202020204" pitchFamily="34" charset="0"/>
                  </a:rPr>
                  <a:t>[[1]]</a:t>
                </a:r>
              </a:p>
              <a:p>
                <a:pPr marL="0" indent="0">
                  <a:spcBef>
                    <a:spcPts val="0"/>
                  </a:spcBef>
                  <a:spcAft>
                    <a:spcPts val="0"/>
                  </a:spcAft>
                  <a:buNone/>
                </a:pPr>
                <a:endParaRPr lang="en-US" sz="2000" kern="1200" dirty="0">
                  <a:latin typeface="Arial" panose="020B0604020202020204" pitchFamily="34" charset="0"/>
                  <a:cs typeface="Arial" panose="020B0604020202020204" pitchFamily="34" charset="0"/>
                </a:endParaRPr>
              </a:p>
              <a:p>
                <a:pPr marL="0" indent="0">
                  <a:spcBef>
                    <a:spcPts val="0"/>
                  </a:spcBef>
                  <a:spcAft>
                    <a:spcPts val="0"/>
                  </a:spcAft>
                  <a:buNone/>
                </a:pPr>
                <a:r>
                  <a:rPr lang="en-US" sz="2000" kern="1200" dirty="0">
                    <a:solidFill>
                      <a:srgbClr val="99FFCC"/>
                    </a:solidFill>
                    <a:latin typeface="Arial" panose="020B0604020202020204" pitchFamily="34" charset="0"/>
                    <a:cs typeface="Arial" panose="020B0604020202020204" pitchFamily="34" charset="0"/>
                  </a:rPr>
                  <a:t>#corresponding MI coefficient variances </a:t>
                </a:r>
              </a:p>
              <a:p>
                <a:pPr marL="0" indent="0">
                  <a:spcBef>
                    <a:spcPts val="0"/>
                  </a:spcBef>
                  <a:spcAft>
                    <a:spcPts val="0"/>
                  </a:spcAft>
                  <a:buNone/>
                </a:pPr>
                <a:r>
                  <a:rPr lang="en-US" sz="2000" kern="1200" dirty="0" err="1">
                    <a:latin typeface="Arial" panose="020B0604020202020204" pitchFamily="34" charset="0"/>
                    <a:cs typeface="Arial" panose="020B0604020202020204" pitchFamily="34" charset="0"/>
                  </a:rPr>
                  <a:t>var_MI</a:t>
                </a:r>
                <a:r>
                  <a:rPr lang="en-US" sz="2000" kern="1200" dirty="0">
                    <a:latin typeface="Arial" panose="020B0604020202020204" pitchFamily="34" charset="0"/>
                    <a:cs typeface="Arial" panose="020B0604020202020204" pitchFamily="34" charset="0"/>
                  </a:rPr>
                  <a:t>&lt;-</a:t>
                </a:r>
                <a:r>
                  <a:rPr lang="en-US" sz="2000" kern="1200" dirty="0" err="1">
                    <a:latin typeface="Arial" panose="020B0604020202020204" pitchFamily="34" charset="0"/>
                    <a:cs typeface="Arial" panose="020B0604020202020204" pitchFamily="34" charset="0"/>
                  </a:rPr>
                  <a:t>MI_result</a:t>
                </a:r>
                <a:r>
                  <a:rPr lang="en-US" sz="2000" kern="1200" dirty="0">
                    <a:latin typeface="Arial" panose="020B0604020202020204" pitchFamily="34" charset="0"/>
                    <a:cs typeface="Arial" panose="020B0604020202020204" pitchFamily="34" charset="0"/>
                  </a:rPr>
                  <a:t>[[2]]</a:t>
                </a:r>
              </a:p>
              <a:p>
                <a:pPr marL="0" indent="0">
                  <a:spcBef>
                    <a:spcPts val="0"/>
                  </a:spcBef>
                  <a:spcAft>
                    <a:spcPts val="0"/>
                  </a:spcAft>
                  <a:buNone/>
                </a:pPr>
                <a:endParaRPr lang="en-US" sz="2000" kern="1200" dirty="0">
                  <a:latin typeface="Arial" panose="020B0604020202020204" pitchFamily="34" charset="0"/>
                  <a:cs typeface="Arial" panose="020B0604020202020204" pitchFamily="34" charset="0"/>
                </a:endParaRPr>
              </a:p>
              <a:p>
                <a:pPr marL="0" indent="0">
                  <a:spcBef>
                    <a:spcPts val="0"/>
                  </a:spcBef>
                  <a:spcAft>
                    <a:spcPts val="0"/>
                  </a:spcAft>
                  <a:buNone/>
                </a:pPr>
                <a:r>
                  <a:rPr lang="en-US" sz="2000" kern="1200" dirty="0">
                    <a:solidFill>
                      <a:srgbClr val="99FFCC"/>
                    </a:solidFill>
                    <a:latin typeface="Arial" panose="020B0604020202020204" pitchFamily="34" charset="0"/>
                    <a:cs typeface="Arial" panose="020B0604020202020204" pitchFamily="34" charset="0"/>
                  </a:rPr>
                  <a:t>#EM coefficient estimates (mu then pi model)</a:t>
                </a:r>
                <a:endParaRPr lang="en-US" sz="2000" kern="1200" dirty="0">
                  <a:latin typeface="Arial" panose="020B0604020202020204" pitchFamily="34" charset="0"/>
                  <a:cs typeface="Arial" panose="020B0604020202020204" pitchFamily="34" charset="0"/>
                </a:endParaRPr>
              </a:p>
              <a:p>
                <a:pPr marL="0" indent="0">
                  <a:spcBef>
                    <a:spcPts val="0"/>
                  </a:spcBef>
                  <a:spcAft>
                    <a:spcPts val="0"/>
                  </a:spcAft>
                  <a:buNone/>
                </a:pPr>
                <a:r>
                  <a:rPr lang="en-US" sz="2000" kern="1200" dirty="0" err="1">
                    <a:latin typeface="Arial" panose="020B0604020202020204" pitchFamily="34" charset="0"/>
                    <a:cs typeface="Arial" panose="020B0604020202020204" pitchFamily="34" charset="0"/>
                  </a:rPr>
                  <a:t>EM_result</a:t>
                </a:r>
                <a:r>
                  <a:rPr lang="en-US" sz="2000" kern="1200" dirty="0">
                    <a:latin typeface="Arial" panose="020B0604020202020204" pitchFamily="34" charset="0"/>
                    <a:cs typeface="Arial" panose="020B0604020202020204" pitchFamily="34" charset="0"/>
                  </a:rPr>
                  <a:t>&lt;-</a:t>
                </a:r>
                <a:r>
                  <a:rPr lang="en-US" sz="2000" kern="1200" dirty="0" err="1">
                    <a:latin typeface="Arial" panose="020B0604020202020204" pitchFamily="34" charset="0"/>
                    <a:cs typeface="Arial" panose="020B0604020202020204" pitchFamily="34" charset="0"/>
                  </a:rPr>
                  <a:t>MI_impute_converge</a:t>
                </a:r>
                <a:r>
                  <a:rPr lang="en-US" sz="2000" kern="1200" dirty="0">
                    <a:latin typeface="Arial" panose="020B0604020202020204" pitchFamily="34" charset="0"/>
                    <a:cs typeface="Arial" panose="020B0604020202020204" pitchFamily="34" charset="0"/>
                  </a:rPr>
                  <a:t>()</a:t>
                </a:r>
              </a:p>
              <a:p>
                <a:pPr marL="0" indent="0">
                  <a:spcBef>
                    <a:spcPts val="0"/>
                  </a:spcBef>
                  <a:spcAft>
                    <a:spcPts val="0"/>
                  </a:spcAft>
                  <a:buNone/>
                </a:pPr>
                <a:r>
                  <a:rPr lang="en-US" sz="2000" kern="1200" dirty="0" err="1">
                    <a:latin typeface="Arial" panose="020B0604020202020204" pitchFamily="34" charset="0"/>
                    <a:cs typeface="Arial" panose="020B0604020202020204" pitchFamily="34" charset="0"/>
                  </a:rPr>
                  <a:t>coef_EM</a:t>
                </a:r>
                <a:r>
                  <a:rPr lang="en-US" sz="2000" kern="1200" dirty="0">
                    <a:latin typeface="Arial" panose="020B0604020202020204" pitchFamily="34" charset="0"/>
                    <a:cs typeface="Arial" panose="020B0604020202020204" pitchFamily="34" charset="0"/>
                  </a:rPr>
                  <a:t> &lt;-</a:t>
                </a:r>
                <a:r>
                  <a:rPr lang="en-US" sz="2000" kern="1200" dirty="0" err="1">
                    <a:latin typeface="Arial" panose="020B0604020202020204" pitchFamily="34" charset="0"/>
                    <a:cs typeface="Arial" panose="020B0604020202020204" pitchFamily="34" charset="0"/>
                  </a:rPr>
                  <a:t>EM_result</a:t>
                </a:r>
                <a:r>
                  <a:rPr lang="en-US" sz="2000" kern="1200" dirty="0">
                    <a:latin typeface="Arial" panose="020B0604020202020204" pitchFamily="34" charset="0"/>
                    <a:cs typeface="Arial" panose="020B0604020202020204" pitchFamily="34" charset="0"/>
                  </a:rPr>
                  <a:t>[[1]]</a:t>
                </a:r>
              </a:p>
              <a:p>
                <a:pPr marL="0" indent="0">
                  <a:spcBef>
                    <a:spcPts val="0"/>
                  </a:spcBef>
                  <a:spcAft>
                    <a:spcPts val="0"/>
                  </a:spcAft>
                  <a:buNone/>
                </a:pPr>
                <a:endParaRPr lang="en-US" sz="2000" kern="1200" dirty="0">
                  <a:latin typeface="Arial" panose="020B0604020202020204" pitchFamily="34" charset="0"/>
                  <a:cs typeface="Arial" panose="020B0604020202020204" pitchFamily="34" charset="0"/>
                </a:endParaRPr>
              </a:p>
              <a:p>
                <a:pPr marL="0" indent="0">
                  <a:spcBef>
                    <a:spcPts val="0"/>
                  </a:spcBef>
                  <a:spcAft>
                    <a:spcPts val="0"/>
                  </a:spcAft>
                  <a:buNone/>
                </a:pPr>
                <a:r>
                  <a:rPr lang="en-US" sz="2000" kern="1200" dirty="0">
                    <a:solidFill>
                      <a:srgbClr val="99FFCC"/>
                    </a:solidFill>
                    <a:latin typeface="Arial" panose="020B0604020202020204" pitchFamily="34" charset="0"/>
                    <a:cs typeface="Arial" panose="020B0604020202020204" pitchFamily="34" charset="0"/>
                  </a:rPr>
                  <a:t>#corresponding EM coefficient variances </a:t>
                </a:r>
              </a:p>
              <a:p>
                <a:pPr marL="0" indent="0">
                  <a:spcBef>
                    <a:spcPts val="0"/>
                  </a:spcBef>
                  <a:spcAft>
                    <a:spcPts val="0"/>
                  </a:spcAft>
                  <a:buNone/>
                </a:pPr>
                <a:r>
                  <a:rPr lang="en-US" sz="2000" kern="1200" dirty="0" err="1">
                    <a:latin typeface="Arial" panose="020B0604020202020204" pitchFamily="34" charset="0"/>
                    <a:cs typeface="Arial" panose="020B0604020202020204" pitchFamily="34" charset="0"/>
                  </a:rPr>
                  <a:t>var_EM</a:t>
                </a:r>
                <a:r>
                  <a:rPr lang="en-US" sz="2000" kern="1200" dirty="0">
                    <a:latin typeface="Arial" panose="020B0604020202020204" pitchFamily="34" charset="0"/>
                    <a:cs typeface="Arial" panose="020B0604020202020204" pitchFamily="34" charset="0"/>
                  </a:rPr>
                  <a:t> &lt;- </a:t>
                </a:r>
                <a:r>
                  <a:rPr lang="en-US" sz="2000" kern="1200" dirty="0" err="1">
                    <a:latin typeface="Arial" panose="020B0604020202020204" pitchFamily="34" charset="0"/>
                    <a:cs typeface="Arial" panose="020B0604020202020204" pitchFamily="34" charset="0"/>
                  </a:rPr>
                  <a:t>EM_var</a:t>
                </a:r>
                <a:r>
                  <a:rPr lang="en-US" sz="2000" kern="1200" dirty="0">
                    <a:latin typeface="Arial" panose="020B0604020202020204" pitchFamily="34" charset="0"/>
                    <a:cs typeface="Arial" panose="020B0604020202020204" pitchFamily="34" charset="0"/>
                  </a:rPr>
                  <a:t>(</a:t>
                </a:r>
                <a:r>
                  <a:rPr lang="en-US" sz="2000" kern="1200" dirty="0" err="1">
                    <a:latin typeface="Arial" panose="020B0604020202020204" pitchFamily="34" charset="0"/>
                    <a:cs typeface="Arial" panose="020B0604020202020204" pitchFamily="34" charset="0"/>
                  </a:rPr>
                  <a:t>w,coef_EM</a:t>
                </a:r>
                <a:r>
                  <a:rPr lang="en-US" sz="2000" kern="1200" dirty="0">
                    <a:latin typeface="Arial" panose="020B0604020202020204" pitchFamily="34" charset="0"/>
                    <a:cs typeface="Arial" panose="020B0604020202020204" pitchFamily="34" charset="0"/>
                  </a:rPr>
                  <a:t>)</a:t>
                </a:r>
              </a:p>
            </p:txBody>
          </p:sp>
        </mc:Choice>
        <mc:Fallback>
          <p:sp>
            <p:nvSpPr>
              <p:cNvPr id="5" name="Content Placeholder 4">
                <a:extLst>
                  <a:ext uri="{FF2B5EF4-FFF2-40B4-BE49-F238E27FC236}">
                    <a16:creationId xmlns:a16="http://schemas.microsoft.com/office/drawing/2014/main" id="{9C0BA1CA-FAA8-A326-6179-BC4829A9D326}"/>
                  </a:ext>
                </a:extLst>
              </p:cNvPr>
              <p:cNvSpPr txBox="1">
                <a:spLocks noGrp="1" noRot="1" noChangeAspect="1" noMove="1" noResize="1" noEditPoints="1" noAdjustHandles="1" noChangeArrowheads="1" noChangeShapeType="1" noTextEdit="1"/>
              </p:cNvSpPr>
              <p:nvPr>
                <p:ph idx="1"/>
              </p:nvPr>
            </p:nvSpPr>
            <p:spPr>
              <a:xfrm>
                <a:off x="114300" y="1295400"/>
                <a:ext cx="6629400" cy="7478970"/>
              </a:xfrm>
              <a:prstGeom prst="rect">
                <a:avLst/>
              </a:prstGeom>
              <a:blipFill>
                <a:blip r:embed="rId4"/>
                <a:stretch>
                  <a:fillRect l="-1012" t="-408" r="-920" b="-571"/>
                </a:stretch>
              </a:blipFill>
            </p:spPr>
            <p:txBody>
              <a:bodyPr/>
              <a:lstStyle/>
              <a:p>
                <a:r>
                  <a:rPr lang="en-US">
                    <a:noFill/>
                  </a:rPr>
                  <a:t> </a:t>
                </a:r>
              </a:p>
            </p:txBody>
          </p:sp>
        </mc:Fallback>
      </mc:AlternateContent>
    </p:spTree>
    <p:extLst>
      <p:ext uri="{BB962C8B-B14F-4D97-AF65-F5344CB8AC3E}">
        <p14:creationId xmlns:p14="http://schemas.microsoft.com/office/powerpoint/2010/main" val="2818007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3A834B-5025-EE96-615A-979AAF4525A9}"/>
              </a:ext>
            </a:extLst>
          </p:cNvPr>
          <p:cNvSpPr>
            <a:spLocks noGrp="1"/>
          </p:cNvSpPr>
          <p:nvPr>
            <p:ph type="title"/>
          </p:nvPr>
        </p:nvSpPr>
        <p:spPr/>
        <p:txBody>
          <a:bodyPr/>
          <a:lstStyle/>
          <a:p>
            <a:r>
              <a:rPr lang="en-US" dirty="0"/>
              <a:t>MI Model Results</a:t>
            </a:r>
          </a:p>
        </p:txBody>
      </p:sp>
      <p:sp>
        <p:nvSpPr>
          <p:cNvPr id="3" name="Content Placeholder 2">
            <a:extLst>
              <a:ext uri="{FF2B5EF4-FFF2-40B4-BE49-F238E27FC236}">
                <a16:creationId xmlns:a16="http://schemas.microsoft.com/office/drawing/2014/main" id="{D66321D6-CD15-3356-109A-F725B10946FD}"/>
              </a:ext>
            </a:extLst>
          </p:cNvPr>
          <p:cNvSpPr>
            <a:spLocks noGrp="1"/>
          </p:cNvSpPr>
          <p:nvPr>
            <p:ph idx="1"/>
          </p:nvPr>
        </p:nvSpPr>
        <p:spPr/>
        <p:txBody>
          <a:bodyPr/>
          <a:lstStyle/>
          <a:p>
            <a:endParaRPr lang="en-US" dirty="0"/>
          </a:p>
        </p:txBody>
      </p:sp>
      <p:sp>
        <p:nvSpPr>
          <p:cNvPr id="4" name="Slide Number Placeholder 3">
            <a:extLst>
              <a:ext uri="{FF2B5EF4-FFF2-40B4-BE49-F238E27FC236}">
                <a16:creationId xmlns:a16="http://schemas.microsoft.com/office/drawing/2014/main" id="{FD2FF721-65E3-FC71-A4E3-611C07E0068D}"/>
              </a:ext>
            </a:extLst>
          </p:cNvPr>
          <p:cNvSpPr>
            <a:spLocks noGrp="1"/>
          </p:cNvSpPr>
          <p:nvPr>
            <p:ph type="sldNum" sz="quarter" idx="12"/>
          </p:nvPr>
        </p:nvSpPr>
        <p:spPr/>
        <p:txBody>
          <a:bodyPr/>
          <a:lstStyle/>
          <a:p>
            <a:fld id="{A54AE71F-0975-46E6-AD98-F92A684CFC99}" type="slidenum">
              <a:rPr lang="en-US" altLang="en-US" smtClean="0"/>
              <a:pPr/>
              <a:t>32</a:t>
            </a:fld>
            <a:endParaRPr lang="en-US" altLang="en-US" dirty="0"/>
          </a:p>
        </p:txBody>
      </p:sp>
      <p:sp>
        <p:nvSpPr>
          <p:cNvPr id="5" name="Content Placeholder 4">
            <a:extLst>
              <a:ext uri="{FF2B5EF4-FFF2-40B4-BE49-F238E27FC236}">
                <a16:creationId xmlns:a16="http://schemas.microsoft.com/office/drawing/2014/main" id="{7999B809-2A58-48C2-2978-AD0AA5511356}"/>
              </a:ext>
            </a:extLst>
          </p:cNvPr>
          <p:cNvSpPr txBox="1">
            <a:spLocks/>
          </p:cNvSpPr>
          <p:nvPr/>
        </p:nvSpPr>
        <p:spPr bwMode="auto">
          <a:xfrm>
            <a:off x="76200" y="1400145"/>
            <a:ext cx="6629400" cy="5570756"/>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spAutoFit/>
          </a:bodyPr>
          <a:lstStyle>
            <a:lvl1pPr marL="342900" indent="-342900" algn="l" rtl="0" eaLnBrk="0" fontAlgn="base" hangingPunct="0">
              <a:spcBef>
                <a:spcPct val="20000"/>
              </a:spcBef>
              <a:spcAft>
                <a:spcPts val="1200"/>
              </a:spcAft>
              <a:buClr>
                <a:schemeClr val="hlink"/>
              </a:buClr>
              <a:buSzPct val="80000"/>
              <a:buFont typeface="Wingdings" panose="05000000000000000000" pitchFamily="2" charset="2"/>
              <a:buChar char="Ø"/>
              <a:defRPr sz="3200">
                <a:solidFill>
                  <a:schemeClr val="tx1"/>
                </a:solidFill>
                <a:effectLst/>
                <a:latin typeface="Times New Roman" panose="02020603050405020304" pitchFamily="18" charset="0"/>
                <a:ea typeface="+mn-ea"/>
                <a:cs typeface="Times New Roman" panose="02020603050405020304" pitchFamily="18" charset="0"/>
              </a:defRPr>
            </a:lvl1pPr>
            <a:lvl2pPr marL="742950" indent="-285750" algn="l" rtl="0" eaLnBrk="0" fontAlgn="base" hangingPunct="0">
              <a:spcBef>
                <a:spcPct val="20000"/>
              </a:spcBef>
              <a:spcAft>
                <a:spcPts val="1200"/>
              </a:spcAft>
              <a:buClr>
                <a:schemeClr val="tx1"/>
              </a:buClr>
              <a:buSzPct val="50000"/>
              <a:buFont typeface="Wingdings" panose="05000000000000000000" pitchFamily="2" charset="2"/>
              <a:buChar char="l"/>
              <a:defRPr sz="2800">
                <a:solidFill>
                  <a:schemeClr val="tx1"/>
                </a:solidFill>
                <a:effectLst/>
                <a:latin typeface="Times New Roman" panose="02020603050405020304" pitchFamily="18" charset="0"/>
                <a:cs typeface="Times New Roman" panose="02020603050405020304" pitchFamily="18" charset="0"/>
              </a:defRPr>
            </a:lvl2pPr>
            <a:lvl3pPr marL="1143000" indent="-228600" algn="l" rtl="0" eaLnBrk="0" fontAlgn="base" hangingPunct="0">
              <a:spcBef>
                <a:spcPct val="20000"/>
              </a:spcBef>
              <a:spcAft>
                <a:spcPts val="1200"/>
              </a:spcAft>
              <a:buClr>
                <a:schemeClr val="tx1"/>
              </a:buClr>
              <a:buChar char="•"/>
              <a:defRPr sz="2400">
                <a:solidFill>
                  <a:schemeClr val="tx1"/>
                </a:solidFill>
                <a:effectLst/>
                <a:latin typeface="Times New Roman" panose="02020603050405020304" pitchFamily="18" charset="0"/>
                <a:cs typeface="Times New Roman" panose="02020603050405020304" pitchFamily="18" charset="0"/>
              </a:defRPr>
            </a:lvl3pPr>
            <a:lvl4pPr marL="1600200" indent="-228600" algn="l" rtl="0" eaLnBrk="0" fontAlgn="base" hangingPunct="0">
              <a:spcBef>
                <a:spcPct val="20000"/>
              </a:spcBef>
              <a:spcAft>
                <a:spcPts val="1200"/>
              </a:spcAft>
              <a:buClr>
                <a:schemeClr val="tx1"/>
              </a:buClr>
              <a:buSzPct val="50000"/>
              <a:buFont typeface="Wingdings" panose="05000000000000000000" pitchFamily="2" charset="2"/>
              <a:buChar char="l"/>
              <a:defRPr sz="2000">
                <a:solidFill>
                  <a:schemeClr val="tx1"/>
                </a:solidFill>
                <a:effectLst/>
                <a:latin typeface="Times New Roman" panose="02020603050405020304" pitchFamily="18" charset="0"/>
                <a:cs typeface="Times New Roman" panose="02020603050405020304" pitchFamily="18" charset="0"/>
              </a:defRPr>
            </a:lvl4pPr>
            <a:lvl5pPr marL="2057400" indent="-228600" algn="l" rtl="0" eaLnBrk="0" fontAlgn="base" hangingPunct="0">
              <a:spcBef>
                <a:spcPct val="20000"/>
              </a:spcBef>
              <a:spcAft>
                <a:spcPts val="1200"/>
              </a:spcAft>
              <a:buClr>
                <a:schemeClr val="tx1"/>
              </a:buClr>
              <a:buChar char="•"/>
              <a:defRPr sz="2000">
                <a:solidFill>
                  <a:schemeClr val="tx1"/>
                </a:solidFill>
                <a:effectLst/>
                <a:latin typeface="Times New Roman" panose="02020603050405020304" pitchFamily="18" charset="0"/>
                <a:cs typeface="Times New Roman" panose="02020603050405020304" pitchFamily="18" charset="0"/>
              </a:defRPr>
            </a:lvl5pPr>
            <a:lvl6pPr marL="2514600" indent="-228600" algn="l" rtl="0" fontAlgn="base">
              <a:spcBef>
                <a:spcPct val="20000"/>
              </a:spcBef>
              <a:spcAft>
                <a:spcPct val="0"/>
              </a:spcAft>
              <a:buClr>
                <a:schemeClr val="hlink"/>
              </a:buClr>
              <a:buChar char="•"/>
              <a:defRPr sz="2000">
                <a:solidFill>
                  <a:schemeClr val="tx1"/>
                </a:solidFill>
                <a:effectLst>
                  <a:outerShdw blurRad="38100" dist="38100" dir="2700000" algn="tl">
                    <a:srgbClr val="000000"/>
                  </a:outerShdw>
                </a:effectLst>
                <a:latin typeface="+mn-lt"/>
              </a:defRPr>
            </a:lvl6pPr>
            <a:lvl7pPr marL="2971800" indent="-228600" algn="l" rtl="0" fontAlgn="base">
              <a:spcBef>
                <a:spcPct val="20000"/>
              </a:spcBef>
              <a:spcAft>
                <a:spcPct val="0"/>
              </a:spcAft>
              <a:buClr>
                <a:schemeClr val="hlink"/>
              </a:buClr>
              <a:buChar char="•"/>
              <a:defRPr sz="2000">
                <a:solidFill>
                  <a:schemeClr val="tx1"/>
                </a:solidFill>
                <a:effectLst>
                  <a:outerShdw blurRad="38100" dist="38100" dir="2700000" algn="tl">
                    <a:srgbClr val="000000"/>
                  </a:outerShdw>
                </a:effectLst>
                <a:latin typeface="+mn-lt"/>
              </a:defRPr>
            </a:lvl7pPr>
            <a:lvl8pPr marL="3429000" indent="-228600" algn="l" rtl="0" fontAlgn="base">
              <a:spcBef>
                <a:spcPct val="20000"/>
              </a:spcBef>
              <a:spcAft>
                <a:spcPct val="0"/>
              </a:spcAft>
              <a:buClr>
                <a:schemeClr val="hlink"/>
              </a:buClr>
              <a:buChar char="•"/>
              <a:defRPr sz="2000">
                <a:solidFill>
                  <a:schemeClr val="tx1"/>
                </a:solidFill>
                <a:effectLst>
                  <a:outerShdw blurRad="38100" dist="38100" dir="2700000" algn="tl">
                    <a:srgbClr val="000000"/>
                  </a:outerShdw>
                </a:effectLst>
                <a:latin typeface="+mn-lt"/>
              </a:defRPr>
            </a:lvl8pPr>
            <a:lvl9pPr marL="3886200" indent="-228600" algn="l" rtl="0" fontAlgn="base">
              <a:spcBef>
                <a:spcPct val="20000"/>
              </a:spcBef>
              <a:spcAft>
                <a:spcPct val="0"/>
              </a:spcAft>
              <a:buClr>
                <a:schemeClr val="hlink"/>
              </a:buClr>
              <a:buChar char="•"/>
              <a:defRPr sz="2000">
                <a:solidFill>
                  <a:schemeClr val="tx1"/>
                </a:solidFill>
                <a:effectLst>
                  <a:outerShdw blurRad="38100" dist="38100" dir="2700000" algn="tl">
                    <a:srgbClr val="000000"/>
                  </a:outerShdw>
                </a:effectLst>
                <a:latin typeface="+mn-lt"/>
              </a:defRPr>
            </a:lvl9pPr>
          </a:lstStyle>
          <a:p>
            <a:pPr marL="0" indent="0">
              <a:buNone/>
            </a:pPr>
            <a:r>
              <a:rPr lang="en-US" sz="2000" dirty="0" err="1">
                <a:latin typeface="Arial" panose="020B0604020202020204" pitchFamily="34" charset="0"/>
                <a:cs typeface="Arial" panose="020B0604020202020204" pitchFamily="34" charset="0"/>
              </a:rPr>
              <a:t>results_pi</a:t>
            </a:r>
            <a:r>
              <a:rPr lang="en-US" sz="2000" dirty="0">
                <a:latin typeface="Arial" panose="020B0604020202020204" pitchFamily="34" charset="0"/>
                <a:cs typeface="Arial" panose="020B0604020202020204" pitchFamily="34" charset="0"/>
              </a:rPr>
              <a:t>=round(</a:t>
            </a:r>
            <a:r>
              <a:rPr lang="en-US" sz="2000" dirty="0" err="1">
                <a:latin typeface="Arial" panose="020B0604020202020204" pitchFamily="34" charset="0"/>
                <a:cs typeface="Arial" panose="020B0604020202020204" pitchFamily="34" charset="0"/>
              </a:rPr>
              <a:t>rbind</a:t>
            </a:r>
            <a:r>
              <a:rPr lang="en-US" sz="2000" dirty="0">
                <a:latin typeface="Arial" panose="020B0604020202020204" pitchFamily="34" charset="0"/>
                <a:cs typeface="Arial" panose="020B0604020202020204" pitchFamily="34" charset="0"/>
              </a:rPr>
              <a:t>(</a:t>
            </a:r>
            <a:r>
              <a:rPr lang="en-US" sz="2000" dirty="0" err="1">
                <a:latin typeface="Arial" panose="020B0604020202020204" pitchFamily="34" charset="0"/>
                <a:cs typeface="Arial" panose="020B0604020202020204" pitchFamily="34" charset="0"/>
              </a:rPr>
              <a:t>coef_pi</a:t>
            </a:r>
            <a:r>
              <a:rPr lang="en-US" sz="2000" dirty="0">
                <a:latin typeface="Arial" panose="020B0604020202020204" pitchFamily="34" charset="0"/>
                <a:cs typeface="Arial" panose="020B0604020202020204" pitchFamily="34" charset="0"/>
              </a:rPr>
              <a:t>=</a:t>
            </a:r>
            <a:r>
              <a:rPr lang="en-US" sz="2000" dirty="0" err="1">
                <a:latin typeface="Arial" panose="020B0604020202020204" pitchFamily="34" charset="0"/>
                <a:cs typeface="Arial" panose="020B0604020202020204" pitchFamily="34" charset="0"/>
              </a:rPr>
              <a:t>coef_MI</a:t>
            </a:r>
            <a:r>
              <a:rPr lang="en-US" sz="2000" dirty="0">
                <a:latin typeface="Arial" panose="020B0604020202020204" pitchFamily="34" charset="0"/>
                <a:cs typeface="Arial" panose="020B0604020202020204" pitchFamily="34" charset="0"/>
              </a:rPr>
              <a:t>[(</a:t>
            </a:r>
            <a:r>
              <a:rPr lang="en-US" sz="2000" dirty="0" err="1">
                <a:latin typeface="Arial" panose="020B0604020202020204" pitchFamily="34" charset="0"/>
                <a:cs typeface="Arial" panose="020B0604020202020204" pitchFamily="34" charset="0"/>
              </a:rPr>
              <a:t>ncol</a:t>
            </a:r>
            <a:r>
              <a:rPr lang="en-US" sz="2000" dirty="0">
                <a:latin typeface="Arial" panose="020B0604020202020204" pitchFamily="34" charset="0"/>
                <a:cs typeface="Arial" panose="020B0604020202020204" pitchFamily="34" charset="0"/>
              </a:rPr>
              <a:t>(</a:t>
            </a:r>
            <a:r>
              <a:rPr lang="en-US" sz="2000" dirty="0" err="1">
                <a:latin typeface="Arial" panose="020B0604020202020204" pitchFamily="34" charset="0"/>
                <a:cs typeface="Arial" panose="020B0604020202020204" pitchFamily="34" charset="0"/>
              </a:rPr>
              <a:t>Z_mu</a:t>
            </a:r>
            <a:r>
              <a:rPr lang="en-US" sz="2000" dirty="0">
                <a:latin typeface="Arial" panose="020B0604020202020204" pitchFamily="34" charset="0"/>
                <a:cs typeface="Arial" panose="020B0604020202020204" pitchFamily="34" charset="0"/>
              </a:rPr>
              <a:t>)+2):(</a:t>
            </a:r>
            <a:r>
              <a:rPr lang="en-US" sz="2000" dirty="0" err="1">
                <a:latin typeface="Arial" panose="020B0604020202020204" pitchFamily="34" charset="0"/>
                <a:cs typeface="Arial" panose="020B0604020202020204" pitchFamily="34" charset="0"/>
              </a:rPr>
              <a:t>ncol</a:t>
            </a:r>
            <a:r>
              <a:rPr lang="en-US" sz="2000" dirty="0">
                <a:latin typeface="Arial" panose="020B0604020202020204" pitchFamily="34" charset="0"/>
                <a:cs typeface="Arial" panose="020B0604020202020204" pitchFamily="34" charset="0"/>
              </a:rPr>
              <a:t>(</a:t>
            </a:r>
            <a:r>
              <a:rPr lang="en-US" sz="2000" dirty="0" err="1">
                <a:latin typeface="Arial" panose="020B0604020202020204" pitchFamily="34" charset="0"/>
                <a:cs typeface="Arial" panose="020B0604020202020204" pitchFamily="34" charset="0"/>
              </a:rPr>
              <a:t>Z_mu</a:t>
            </a:r>
            <a:r>
              <a:rPr lang="en-US" sz="2000" dirty="0">
                <a:latin typeface="Arial" panose="020B0604020202020204" pitchFamily="34" charset="0"/>
                <a:cs typeface="Arial" panose="020B0604020202020204" pitchFamily="34" charset="0"/>
              </a:rPr>
              <a:t>)+</a:t>
            </a:r>
            <a:r>
              <a:rPr lang="en-US" sz="2000" dirty="0" err="1">
                <a:latin typeface="Arial" panose="020B0604020202020204" pitchFamily="34" charset="0"/>
                <a:cs typeface="Arial" panose="020B0604020202020204" pitchFamily="34" charset="0"/>
              </a:rPr>
              <a:t>ncol</a:t>
            </a:r>
            <a:r>
              <a:rPr lang="en-US" sz="2000" dirty="0">
                <a:latin typeface="Arial" panose="020B0604020202020204" pitchFamily="34" charset="0"/>
                <a:cs typeface="Arial" panose="020B0604020202020204" pitchFamily="34" charset="0"/>
              </a:rPr>
              <a:t>(</a:t>
            </a:r>
            <a:r>
              <a:rPr lang="en-US" sz="2000" dirty="0" err="1">
                <a:latin typeface="Arial" panose="020B0604020202020204" pitchFamily="34" charset="0"/>
                <a:cs typeface="Arial" panose="020B0604020202020204" pitchFamily="34" charset="0"/>
              </a:rPr>
              <a:t>Z_pi</a:t>
            </a:r>
            <a:r>
              <a:rPr lang="en-US" sz="2000" dirty="0">
                <a:latin typeface="Arial" panose="020B0604020202020204" pitchFamily="34" charset="0"/>
                <a:cs typeface="Arial" panose="020B0604020202020204" pitchFamily="34" charset="0"/>
              </a:rPr>
              <a:t>)+2)],</a:t>
            </a:r>
            <a:r>
              <a:rPr lang="en-US" sz="2000" dirty="0" err="1">
                <a:latin typeface="Arial" panose="020B0604020202020204" pitchFamily="34" charset="0"/>
                <a:cs typeface="Arial" panose="020B0604020202020204" pitchFamily="34" charset="0"/>
              </a:rPr>
              <a:t>var_pi</a:t>
            </a:r>
            <a:r>
              <a:rPr lang="en-US" sz="2000" dirty="0">
                <a:latin typeface="Arial" panose="020B0604020202020204" pitchFamily="34" charset="0"/>
                <a:cs typeface="Arial" panose="020B0604020202020204" pitchFamily="34" charset="0"/>
              </a:rPr>
              <a:t>=</a:t>
            </a:r>
            <a:r>
              <a:rPr lang="en-US" sz="2000" dirty="0" err="1">
                <a:latin typeface="Arial" panose="020B0604020202020204" pitchFamily="34" charset="0"/>
                <a:cs typeface="Arial" panose="020B0604020202020204" pitchFamily="34" charset="0"/>
              </a:rPr>
              <a:t>var_MI</a:t>
            </a:r>
            <a:r>
              <a:rPr lang="en-US" sz="2000" dirty="0">
                <a:latin typeface="Arial" panose="020B0604020202020204" pitchFamily="34" charset="0"/>
                <a:cs typeface="Arial" panose="020B0604020202020204" pitchFamily="34" charset="0"/>
              </a:rPr>
              <a:t>[(</a:t>
            </a:r>
            <a:r>
              <a:rPr lang="en-US" sz="2000" dirty="0" err="1">
                <a:latin typeface="Arial" panose="020B0604020202020204" pitchFamily="34" charset="0"/>
                <a:cs typeface="Arial" panose="020B0604020202020204" pitchFamily="34" charset="0"/>
              </a:rPr>
              <a:t>ncol</a:t>
            </a:r>
            <a:r>
              <a:rPr lang="en-US" sz="2000" dirty="0">
                <a:latin typeface="Arial" panose="020B0604020202020204" pitchFamily="34" charset="0"/>
                <a:cs typeface="Arial" panose="020B0604020202020204" pitchFamily="34" charset="0"/>
              </a:rPr>
              <a:t>(</a:t>
            </a:r>
            <a:r>
              <a:rPr lang="en-US" sz="2000" dirty="0" err="1">
                <a:latin typeface="Arial" panose="020B0604020202020204" pitchFamily="34" charset="0"/>
                <a:cs typeface="Arial" panose="020B0604020202020204" pitchFamily="34" charset="0"/>
              </a:rPr>
              <a:t>Z_mu</a:t>
            </a:r>
            <a:r>
              <a:rPr lang="en-US" sz="2000" dirty="0">
                <a:latin typeface="Arial" panose="020B0604020202020204" pitchFamily="34" charset="0"/>
                <a:cs typeface="Arial" panose="020B0604020202020204" pitchFamily="34" charset="0"/>
              </a:rPr>
              <a:t>)+2):(</a:t>
            </a:r>
            <a:r>
              <a:rPr lang="en-US" sz="2000" dirty="0" err="1">
                <a:latin typeface="Arial" panose="020B0604020202020204" pitchFamily="34" charset="0"/>
                <a:cs typeface="Arial" panose="020B0604020202020204" pitchFamily="34" charset="0"/>
              </a:rPr>
              <a:t>ncol</a:t>
            </a:r>
            <a:r>
              <a:rPr lang="en-US" sz="2000" dirty="0">
                <a:latin typeface="Arial" panose="020B0604020202020204" pitchFamily="34" charset="0"/>
                <a:cs typeface="Arial" panose="020B0604020202020204" pitchFamily="34" charset="0"/>
              </a:rPr>
              <a:t>(</a:t>
            </a:r>
            <a:r>
              <a:rPr lang="en-US" sz="2000" dirty="0" err="1">
                <a:latin typeface="Arial" panose="020B0604020202020204" pitchFamily="34" charset="0"/>
                <a:cs typeface="Arial" panose="020B0604020202020204" pitchFamily="34" charset="0"/>
              </a:rPr>
              <a:t>Z_mu</a:t>
            </a:r>
            <a:r>
              <a:rPr lang="en-US" sz="2000" dirty="0">
                <a:latin typeface="Arial" panose="020B0604020202020204" pitchFamily="34" charset="0"/>
                <a:cs typeface="Arial" panose="020B0604020202020204" pitchFamily="34" charset="0"/>
              </a:rPr>
              <a:t>)+</a:t>
            </a:r>
            <a:r>
              <a:rPr lang="en-US" sz="2000" dirty="0" err="1">
                <a:latin typeface="Arial" panose="020B0604020202020204" pitchFamily="34" charset="0"/>
                <a:cs typeface="Arial" panose="020B0604020202020204" pitchFamily="34" charset="0"/>
              </a:rPr>
              <a:t>ncol</a:t>
            </a:r>
            <a:r>
              <a:rPr lang="en-US" sz="2000" dirty="0">
                <a:latin typeface="Arial" panose="020B0604020202020204" pitchFamily="34" charset="0"/>
                <a:cs typeface="Arial" panose="020B0604020202020204" pitchFamily="34" charset="0"/>
              </a:rPr>
              <a:t>(</a:t>
            </a:r>
            <a:r>
              <a:rPr lang="en-US" sz="2000" dirty="0" err="1">
                <a:latin typeface="Arial" panose="020B0604020202020204" pitchFamily="34" charset="0"/>
                <a:cs typeface="Arial" panose="020B0604020202020204" pitchFamily="34" charset="0"/>
              </a:rPr>
              <a:t>Z_pi</a:t>
            </a:r>
            <a:r>
              <a:rPr lang="en-US" sz="2000" dirty="0">
                <a:latin typeface="Arial" panose="020B0604020202020204" pitchFamily="34" charset="0"/>
                <a:cs typeface="Arial" panose="020B0604020202020204" pitchFamily="34" charset="0"/>
              </a:rPr>
              <a:t>)+2)]),digits=3)</a:t>
            </a:r>
            <a:br>
              <a:rPr lang="en-US" sz="2000" dirty="0">
                <a:latin typeface="Arial" panose="020B0604020202020204" pitchFamily="34" charset="0"/>
                <a:cs typeface="Arial" panose="020B0604020202020204" pitchFamily="34" charset="0"/>
              </a:rPr>
            </a:br>
            <a:r>
              <a:rPr lang="en-US" sz="2000" dirty="0" err="1">
                <a:latin typeface="Arial" panose="020B0604020202020204" pitchFamily="34" charset="0"/>
                <a:cs typeface="Arial" panose="020B0604020202020204" pitchFamily="34" charset="0"/>
              </a:rPr>
              <a:t>colnames</a:t>
            </a:r>
            <a:r>
              <a:rPr lang="en-US" sz="2000" dirty="0">
                <a:latin typeface="Arial" panose="020B0604020202020204" pitchFamily="34" charset="0"/>
                <a:cs typeface="Arial" panose="020B0604020202020204" pitchFamily="34" charset="0"/>
              </a:rPr>
              <a:t>(</a:t>
            </a:r>
            <a:r>
              <a:rPr lang="en-US" sz="2000" dirty="0" err="1">
                <a:latin typeface="Arial" panose="020B0604020202020204" pitchFamily="34" charset="0"/>
                <a:cs typeface="Arial" panose="020B0604020202020204" pitchFamily="34" charset="0"/>
              </a:rPr>
              <a:t>results_pi</a:t>
            </a:r>
            <a:r>
              <a:rPr lang="en-US" sz="2000" dirty="0">
                <a:latin typeface="Arial" panose="020B0604020202020204" pitchFamily="34" charset="0"/>
                <a:cs typeface="Arial" panose="020B0604020202020204" pitchFamily="34" charset="0"/>
              </a:rPr>
              <a:t>)=</a:t>
            </a:r>
            <a:r>
              <a:rPr lang="en-US" sz="2000" dirty="0" err="1">
                <a:latin typeface="Arial" panose="020B0604020202020204" pitchFamily="34" charset="0"/>
                <a:cs typeface="Arial" panose="020B0604020202020204" pitchFamily="34" charset="0"/>
              </a:rPr>
              <a:t>colnames</a:t>
            </a:r>
            <a:r>
              <a:rPr lang="en-US" sz="2000" dirty="0">
                <a:latin typeface="Arial" panose="020B0604020202020204" pitchFamily="34" charset="0"/>
                <a:cs typeface="Arial" panose="020B0604020202020204" pitchFamily="34" charset="0"/>
              </a:rPr>
              <a:t>(</a:t>
            </a:r>
            <a:r>
              <a:rPr lang="en-US" sz="2000" dirty="0" err="1">
                <a:latin typeface="Arial" panose="020B0604020202020204" pitchFamily="34" charset="0"/>
                <a:cs typeface="Arial" panose="020B0604020202020204" pitchFamily="34" charset="0"/>
              </a:rPr>
              <a:t>results_mu</a:t>
            </a:r>
            <a:r>
              <a:rPr lang="en-US" sz="2000" dirty="0">
                <a:latin typeface="Arial" panose="020B0604020202020204" pitchFamily="34" charset="0"/>
                <a:cs typeface="Arial" panose="020B0604020202020204" pitchFamily="34" charset="0"/>
              </a:rPr>
              <a:t>)</a:t>
            </a:r>
            <a:br>
              <a:rPr lang="en-US" sz="2000" dirty="0">
                <a:latin typeface="Arial" panose="020B0604020202020204" pitchFamily="34" charset="0"/>
                <a:cs typeface="Arial" panose="020B0604020202020204" pitchFamily="34" charset="0"/>
              </a:rPr>
            </a:br>
            <a:r>
              <a:rPr lang="en-US" sz="2000" dirty="0" err="1">
                <a:latin typeface="Arial" panose="020B0604020202020204" pitchFamily="34" charset="0"/>
                <a:cs typeface="Arial" panose="020B0604020202020204" pitchFamily="34" charset="0"/>
              </a:rPr>
              <a:t>results_pi</a:t>
            </a:r>
            <a:endParaRPr lang="en-US" sz="2000" dirty="0">
              <a:latin typeface="Arial" panose="020B0604020202020204" pitchFamily="34" charset="0"/>
              <a:cs typeface="Arial" panose="020B0604020202020204" pitchFamily="34" charset="0"/>
            </a:endParaRPr>
          </a:p>
          <a:p>
            <a:pPr marL="0" indent="0">
              <a:buNone/>
            </a:pPr>
            <a:endParaRPr lang="en-US" sz="2000" dirty="0">
              <a:latin typeface="Arial" panose="020B0604020202020204" pitchFamily="34" charset="0"/>
              <a:cs typeface="Arial" panose="020B0604020202020204" pitchFamily="34" charset="0"/>
            </a:endParaRPr>
          </a:p>
          <a:p>
            <a:pPr marL="0" indent="0">
              <a:buNone/>
            </a:pPr>
            <a:endParaRPr lang="en-US" sz="2000" dirty="0">
              <a:latin typeface="Arial" panose="020B0604020202020204" pitchFamily="34" charset="0"/>
              <a:cs typeface="Arial" panose="020B0604020202020204" pitchFamily="34" charset="0"/>
            </a:endParaRPr>
          </a:p>
          <a:p>
            <a:pPr marL="0" indent="0">
              <a:buNone/>
            </a:pPr>
            <a:endParaRPr lang="en-US" sz="2000" dirty="0">
              <a:latin typeface="Arial" panose="020B0604020202020204" pitchFamily="34" charset="0"/>
              <a:cs typeface="Arial" panose="020B0604020202020204" pitchFamily="34" charset="0"/>
            </a:endParaRPr>
          </a:p>
          <a:p>
            <a:pPr marL="0" indent="0">
              <a:buNone/>
            </a:pPr>
            <a:r>
              <a:rPr lang="en-US" sz="2000" dirty="0" err="1">
                <a:latin typeface="Arial" panose="020B0604020202020204" pitchFamily="34" charset="0"/>
                <a:cs typeface="Arial" panose="020B0604020202020204" pitchFamily="34" charset="0"/>
              </a:rPr>
              <a:t>results_mu</a:t>
            </a:r>
            <a:r>
              <a:rPr lang="en-US" sz="2000" dirty="0">
                <a:latin typeface="Arial" panose="020B0604020202020204" pitchFamily="34" charset="0"/>
                <a:cs typeface="Arial" panose="020B0604020202020204" pitchFamily="34" charset="0"/>
              </a:rPr>
              <a:t>=round(</a:t>
            </a:r>
            <a:r>
              <a:rPr lang="en-US" sz="2000" dirty="0" err="1">
                <a:latin typeface="Arial" panose="020B0604020202020204" pitchFamily="34" charset="0"/>
                <a:cs typeface="Arial" panose="020B0604020202020204" pitchFamily="34" charset="0"/>
              </a:rPr>
              <a:t>rbind</a:t>
            </a:r>
            <a:r>
              <a:rPr lang="en-US" sz="2000" dirty="0">
                <a:latin typeface="Arial" panose="020B0604020202020204" pitchFamily="34" charset="0"/>
                <a:cs typeface="Arial" panose="020B0604020202020204" pitchFamily="34" charset="0"/>
              </a:rPr>
              <a:t>(</a:t>
            </a:r>
            <a:r>
              <a:rPr lang="en-US" sz="2000" dirty="0" err="1">
                <a:latin typeface="Arial" panose="020B0604020202020204" pitchFamily="34" charset="0"/>
                <a:cs typeface="Arial" panose="020B0604020202020204" pitchFamily="34" charset="0"/>
              </a:rPr>
              <a:t>coef_mu</a:t>
            </a:r>
            <a:r>
              <a:rPr lang="en-US" sz="2000" dirty="0">
                <a:latin typeface="Arial" panose="020B0604020202020204" pitchFamily="34" charset="0"/>
                <a:cs typeface="Arial" panose="020B0604020202020204" pitchFamily="34" charset="0"/>
              </a:rPr>
              <a:t>=</a:t>
            </a:r>
            <a:r>
              <a:rPr lang="en-US" sz="2000" dirty="0" err="1">
                <a:latin typeface="Arial" panose="020B0604020202020204" pitchFamily="34" charset="0"/>
                <a:cs typeface="Arial" panose="020B0604020202020204" pitchFamily="34" charset="0"/>
              </a:rPr>
              <a:t>coef_MI</a:t>
            </a:r>
            <a:r>
              <a:rPr lang="en-US" sz="2000" dirty="0">
                <a:latin typeface="Arial" panose="020B0604020202020204" pitchFamily="34" charset="0"/>
                <a:cs typeface="Arial" panose="020B0604020202020204" pitchFamily="34" charset="0"/>
              </a:rPr>
              <a:t>[1:(</a:t>
            </a:r>
            <a:r>
              <a:rPr lang="en-US" sz="2000" dirty="0" err="1">
                <a:latin typeface="Arial" panose="020B0604020202020204" pitchFamily="34" charset="0"/>
                <a:cs typeface="Arial" panose="020B0604020202020204" pitchFamily="34" charset="0"/>
              </a:rPr>
              <a:t>ncol</a:t>
            </a:r>
            <a:r>
              <a:rPr lang="en-US" sz="2000" dirty="0">
                <a:latin typeface="Arial" panose="020B0604020202020204" pitchFamily="34" charset="0"/>
                <a:cs typeface="Arial" panose="020B0604020202020204" pitchFamily="34" charset="0"/>
              </a:rPr>
              <a:t>(</a:t>
            </a:r>
            <a:r>
              <a:rPr lang="en-US" sz="2000" dirty="0" err="1">
                <a:latin typeface="Arial" panose="020B0604020202020204" pitchFamily="34" charset="0"/>
                <a:cs typeface="Arial" panose="020B0604020202020204" pitchFamily="34" charset="0"/>
              </a:rPr>
              <a:t>Z_mu</a:t>
            </a:r>
            <a:r>
              <a:rPr lang="en-US" sz="2000" dirty="0">
                <a:latin typeface="Arial" panose="020B0604020202020204" pitchFamily="34" charset="0"/>
                <a:cs typeface="Arial" panose="020B0604020202020204" pitchFamily="34" charset="0"/>
              </a:rPr>
              <a:t>)+1)],</a:t>
            </a:r>
            <a:r>
              <a:rPr lang="en-US" sz="2000" dirty="0" err="1">
                <a:latin typeface="Arial" panose="020B0604020202020204" pitchFamily="34" charset="0"/>
                <a:cs typeface="Arial" panose="020B0604020202020204" pitchFamily="34" charset="0"/>
              </a:rPr>
              <a:t>var_mu</a:t>
            </a:r>
            <a:r>
              <a:rPr lang="en-US" sz="2000" dirty="0">
                <a:latin typeface="Arial" panose="020B0604020202020204" pitchFamily="34" charset="0"/>
                <a:cs typeface="Arial" panose="020B0604020202020204" pitchFamily="34" charset="0"/>
              </a:rPr>
              <a:t>=</a:t>
            </a:r>
            <a:r>
              <a:rPr lang="en-US" sz="2000" dirty="0" err="1">
                <a:latin typeface="Arial" panose="020B0604020202020204" pitchFamily="34" charset="0"/>
                <a:cs typeface="Arial" panose="020B0604020202020204" pitchFamily="34" charset="0"/>
              </a:rPr>
              <a:t>var_MI</a:t>
            </a:r>
            <a:r>
              <a:rPr lang="en-US" sz="2000" dirty="0">
                <a:latin typeface="Arial" panose="020B0604020202020204" pitchFamily="34" charset="0"/>
                <a:cs typeface="Arial" panose="020B0604020202020204" pitchFamily="34" charset="0"/>
              </a:rPr>
              <a:t>[1:(</a:t>
            </a:r>
            <a:r>
              <a:rPr lang="en-US" sz="2000" dirty="0" err="1">
                <a:latin typeface="Arial" panose="020B0604020202020204" pitchFamily="34" charset="0"/>
                <a:cs typeface="Arial" panose="020B0604020202020204" pitchFamily="34" charset="0"/>
              </a:rPr>
              <a:t>ncol</a:t>
            </a:r>
            <a:r>
              <a:rPr lang="en-US" sz="2000" dirty="0">
                <a:latin typeface="Arial" panose="020B0604020202020204" pitchFamily="34" charset="0"/>
                <a:cs typeface="Arial" panose="020B0604020202020204" pitchFamily="34" charset="0"/>
              </a:rPr>
              <a:t>(</a:t>
            </a:r>
            <a:r>
              <a:rPr lang="en-US" sz="2000" dirty="0" err="1">
                <a:latin typeface="Arial" panose="020B0604020202020204" pitchFamily="34" charset="0"/>
                <a:cs typeface="Arial" panose="020B0604020202020204" pitchFamily="34" charset="0"/>
              </a:rPr>
              <a:t>Z_mu</a:t>
            </a:r>
            <a:r>
              <a:rPr lang="en-US" sz="2000" dirty="0">
                <a:latin typeface="Arial" panose="020B0604020202020204" pitchFamily="34" charset="0"/>
                <a:cs typeface="Arial" panose="020B0604020202020204" pitchFamily="34" charset="0"/>
              </a:rPr>
              <a:t>)+1)]),digits=3)</a:t>
            </a:r>
            <a:br>
              <a:rPr lang="en-US" sz="2000" dirty="0">
                <a:latin typeface="Arial" panose="020B0604020202020204" pitchFamily="34" charset="0"/>
                <a:cs typeface="Arial" panose="020B0604020202020204" pitchFamily="34" charset="0"/>
              </a:rPr>
            </a:br>
            <a:r>
              <a:rPr lang="en-US" sz="2000" dirty="0" err="1">
                <a:latin typeface="Arial" panose="020B0604020202020204" pitchFamily="34" charset="0"/>
                <a:cs typeface="Arial" panose="020B0604020202020204" pitchFamily="34" charset="0"/>
              </a:rPr>
              <a:t>colnames</a:t>
            </a:r>
            <a:r>
              <a:rPr lang="en-US" sz="2000" dirty="0">
                <a:latin typeface="Arial" panose="020B0604020202020204" pitchFamily="34" charset="0"/>
                <a:cs typeface="Arial" panose="020B0604020202020204" pitchFamily="34" charset="0"/>
              </a:rPr>
              <a:t>(</a:t>
            </a:r>
            <a:r>
              <a:rPr lang="en-US" sz="2000" dirty="0" err="1">
                <a:latin typeface="Arial" panose="020B0604020202020204" pitchFamily="34" charset="0"/>
                <a:cs typeface="Arial" panose="020B0604020202020204" pitchFamily="34" charset="0"/>
              </a:rPr>
              <a:t>results_mu</a:t>
            </a:r>
            <a:r>
              <a:rPr lang="en-US" sz="2000" dirty="0">
                <a:latin typeface="Arial" panose="020B0604020202020204" pitchFamily="34" charset="0"/>
                <a:cs typeface="Arial" panose="020B0604020202020204" pitchFamily="34" charset="0"/>
              </a:rPr>
              <a:t>)&lt;-c("intercept","trt","age_10_new","gender","fev1_10_new","nowsmk","latitude_38","latitude_39","latitude_40","latitude_42","latitude_44")</a:t>
            </a:r>
            <a:br>
              <a:rPr lang="en-US" sz="2000" dirty="0">
                <a:latin typeface="Arial" panose="020B0604020202020204" pitchFamily="34" charset="0"/>
                <a:cs typeface="Arial" panose="020B0604020202020204" pitchFamily="34" charset="0"/>
              </a:rPr>
            </a:br>
            <a:r>
              <a:rPr lang="en-US" sz="2000" dirty="0" err="1">
                <a:latin typeface="Arial" panose="020B0604020202020204" pitchFamily="34" charset="0"/>
                <a:cs typeface="Arial" panose="020B0604020202020204" pitchFamily="34" charset="0"/>
              </a:rPr>
              <a:t>results_mu</a:t>
            </a:r>
            <a:endParaRPr lang="en-US" sz="2000" dirty="0">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5774BA84-B65C-BB70-81CF-24D82B8D8F10}"/>
              </a:ext>
            </a:extLst>
          </p:cNvPr>
          <p:cNvPicPr>
            <a:picLocks noChangeAspect="1"/>
          </p:cNvPicPr>
          <p:nvPr/>
        </p:nvPicPr>
        <p:blipFill>
          <a:blip r:embed="rId2"/>
          <a:stretch>
            <a:fillRect/>
          </a:stretch>
        </p:blipFill>
        <p:spPr>
          <a:xfrm>
            <a:off x="91440" y="7043909"/>
            <a:ext cx="6690360" cy="999782"/>
          </a:xfrm>
          <a:prstGeom prst="rect">
            <a:avLst/>
          </a:prstGeom>
        </p:spPr>
      </p:pic>
      <p:pic>
        <p:nvPicPr>
          <p:cNvPr id="9" name="Picture 8">
            <a:extLst>
              <a:ext uri="{FF2B5EF4-FFF2-40B4-BE49-F238E27FC236}">
                <a16:creationId xmlns:a16="http://schemas.microsoft.com/office/drawing/2014/main" id="{72518C71-51D1-C545-E714-FDB2AA1CDC81}"/>
              </a:ext>
            </a:extLst>
          </p:cNvPr>
          <p:cNvPicPr>
            <a:picLocks noChangeAspect="1"/>
          </p:cNvPicPr>
          <p:nvPr/>
        </p:nvPicPr>
        <p:blipFill>
          <a:blip r:embed="rId3"/>
          <a:stretch>
            <a:fillRect/>
          </a:stretch>
        </p:blipFill>
        <p:spPr>
          <a:xfrm>
            <a:off x="76200" y="3189446"/>
            <a:ext cx="6629400" cy="1125986"/>
          </a:xfrm>
          <a:prstGeom prst="rect">
            <a:avLst/>
          </a:prstGeom>
        </p:spPr>
      </p:pic>
    </p:spTree>
    <p:extLst>
      <p:ext uri="{BB962C8B-B14F-4D97-AF65-F5344CB8AC3E}">
        <p14:creationId xmlns:p14="http://schemas.microsoft.com/office/powerpoint/2010/main" val="23337449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00066A-4EE2-A88C-AF86-B884B0CF83B4}"/>
            </a:ext>
          </a:extLst>
        </p:cNvPr>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a:extLst>
                  <a:ext uri="{FF2B5EF4-FFF2-40B4-BE49-F238E27FC236}">
                    <a16:creationId xmlns:a16="http://schemas.microsoft.com/office/drawing/2014/main" id="{4D23B670-4578-3A01-1979-5A24C5AD6D5F}"/>
                  </a:ext>
                </a:extLst>
              </p:cNvPr>
              <p:cNvSpPr>
                <a:spLocks noGrp="1"/>
              </p:cNvSpPr>
              <p:nvPr>
                <p:ph type="title"/>
              </p:nvPr>
            </p:nvSpPr>
            <p:spPr/>
            <p:txBody>
              <a:bodyPr/>
              <a:lstStyle/>
              <a:p>
                <a:r>
                  <a:rPr lang="en-US" sz="2400" dirty="0"/>
                  <a:t>Example of Fold Change Code for </a:t>
                </a:r>
                <a:r>
                  <a:rPr lang="en-US" sz="2400" dirty="0" err="1"/>
                  <a:t>Trt</a:t>
                </a:r>
                <a:r>
                  <a:rPr lang="en-US" sz="2400" dirty="0"/>
                  <a:t> from Beta Regression Model for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𝑌</m:t>
                        </m:r>
                      </m:e>
                      <m:sub>
                        <m:r>
                          <a:rPr lang="en-US" sz="2400" i="1">
                            <a:latin typeface="Cambria Math" panose="02040503050406030204" pitchFamily="18" charset="0"/>
                          </a:rPr>
                          <m:t>𝑖</m:t>
                        </m:r>
                      </m:sub>
                    </m:sSub>
                    <m:r>
                      <a:rPr lang="en-US" sz="2400">
                        <a:latin typeface="Cambria Math" panose="02040503050406030204" pitchFamily="18" charset="0"/>
                      </a:rPr>
                      <m:t>=</m:t>
                    </m:r>
                    <m:f>
                      <m:fPr>
                        <m:ctrlPr>
                          <a:rPr lang="en-US" sz="2400" i="1">
                            <a:latin typeface="Cambria Math" panose="02040503050406030204" pitchFamily="18" charset="0"/>
                          </a:rPr>
                        </m:ctrlPr>
                      </m:fPr>
                      <m:num>
                        <m:sSub>
                          <m:sSubPr>
                            <m:ctrlPr>
                              <a:rPr lang="en-US" sz="2400" i="1">
                                <a:latin typeface="Cambria Math" panose="02040503050406030204" pitchFamily="18" charset="0"/>
                              </a:rPr>
                            </m:ctrlPr>
                          </m:sSubPr>
                          <m:e>
                            <m:r>
                              <a:rPr lang="en-US" sz="2400" i="1">
                                <a:latin typeface="Cambria Math" panose="02040503050406030204" pitchFamily="18" charset="0"/>
                              </a:rPr>
                              <m:t> </m:t>
                            </m:r>
                            <m:r>
                              <a:rPr lang="en-US" sz="2400" i="1">
                                <a:latin typeface="Cambria Math" panose="02040503050406030204" pitchFamily="18" charset="0"/>
                              </a:rPr>
                              <m:t>𝑇</m:t>
                            </m:r>
                          </m:e>
                          <m:sub>
                            <m:r>
                              <a:rPr lang="en-US" sz="2400" i="1">
                                <a:latin typeface="Cambria Math" panose="02040503050406030204" pitchFamily="18" charset="0"/>
                              </a:rPr>
                              <m:t>𝑖</m:t>
                            </m:r>
                          </m:sub>
                        </m:sSub>
                      </m:num>
                      <m:den>
                        <m:r>
                          <a:rPr lang="en-US" sz="2400" i="1">
                            <a:latin typeface="Cambria Math" panose="02040503050406030204" pitchFamily="18" charset="0"/>
                          </a:rPr>
                          <m:t>𝜏</m:t>
                        </m:r>
                      </m:den>
                    </m:f>
                    <m:r>
                      <m:rPr>
                        <m:nor/>
                      </m:rPr>
                      <a:rPr lang="en-US" sz="2400" dirty="0"/>
                      <m:t> </m:t>
                    </m:r>
                    <m:r>
                      <m:rPr>
                        <m:nor/>
                      </m:rPr>
                      <a:rPr lang="en-US" sz="2400" dirty="0"/>
                      <m:t>given</m:t>
                    </m:r>
                    <m:r>
                      <m:rPr>
                        <m:nor/>
                      </m:rPr>
                      <a:rPr lang="en-US" sz="2400" dirty="0"/>
                      <m:t> </m:t>
                    </m:r>
                    <m:sSub>
                      <m:sSubPr>
                        <m:ctrlPr>
                          <a:rPr lang="en-US" sz="2400" i="1">
                            <a:latin typeface="Cambria Math" panose="02040503050406030204" pitchFamily="18" charset="0"/>
                          </a:rPr>
                        </m:ctrlPr>
                      </m:sSubPr>
                      <m:e>
                        <m:r>
                          <a:rPr lang="en-US" sz="2400" i="1">
                            <a:latin typeface="Cambria Math" panose="02040503050406030204" pitchFamily="18" charset="0"/>
                          </a:rPr>
                          <m:t> </m:t>
                        </m:r>
                        <m:r>
                          <a:rPr lang="en-US" sz="2400" i="1">
                            <a:latin typeface="Cambria Math" panose="02040503050406030204" pitchFamily="18" charset="0"/>
                          </a:rPr>
                          <m:t>𝑇</m:t>
                        </m:r>
                      </m:e>
                      <m:sub>
                        <m:r>
                          <a:rPr lang="en-US" sz="2400" i="1">
                            <a:latin typeface="Cambria Math" panose="02040503050406030204" pitchFamily="18" charset="0"/>
                          </a:rPr>
                          <m:t>𝑖</m:t>
                        </m:r>
                      </m:sub>
                    </m:sSub>
                    <m:r>
                      <a:rPr lang="en-US" sz="2400">
                        <a:latin typeface="Cambria Math" panose="02040503050406030204" pitchFamily="18" charset="0"/>
                      </a:rPr>
                      <m:t>&lt;</m:t>
                    </m:r>
                    <m:r>
                      <a:rPr lang="en-US" sz="2400" i="1">
                        <a:latin typeface="Cambria Math" panose="02040503050406030204" pitchFamily="18" charset="0"/>
                      </a:rPr>
                      <m:t>𝜏</m:t>
                    </m:r>
                  </m:oMath>
                </a14:m>
                <a:endParaRPr lang="en-US" sz="2400" dirty="0"/>
              </a:p>
            </p:txBody>
          </p:sp>
        </mc:Choice>
        <mc:Fallback>
          <p:sp>
            <p:nvSpPr>
              <p:cNvPr id="2" name="Title 1">
                <a:extLst>
                  <a:ext uri="{FF2B5EF4-FFF2-40B4-BE49-F238E27FC236}">
                    <a16:creationId xmlns:a16="http://schemas.microsoft.com/office/drawing/2014/main" id="{4D23B670-4578-3A01-1979-5A24C5AD6D5F}"/>
                  </a:ext>
                </a:extLst>
              </p:cNvPr>
              <p:cNvSpPr>
                <a:spLocks noGrp="1" noRot="1" noChangeAspect="1" noMove="1" noResize="1" noEditPoints="1" noAdjustHandles="1" noChangeArrowheads="1" noChangeShapeType="1" noTextEdit="1"/>
              </p:cNvSpPr>
              <p:nvPr>
                <p:ph type="title"/>
              </p:nvPr>
            </p:nvSpPr>
            <p:spPr>
              <a:blipFill>
                <a:blip r:embed="rId3"/>
                <a:stretch>
                  <a:fillRect b="-1136"/>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ED6D2D9F-3046-B2A2-EB4F-A5E359EB7C68}"/>
              </a:ext>
            </a:extLst>
          </p:cNvPr>
          <p:cNvSpPr>
            <a:spLocks noGrp="1"/>
          </p:cNvSpPr>
          <p:nvPr>
            <p:ph type="sldNum" sz="quarter" idx="12"/>
          </p:nvPr>
        </p:nvSpPr>
        <p:spPr/>
        <p:txBody>
          <a:bodyPr/>
          <a:lstStyle/>
          <a:p>
            <a:fld id="{A54AE71F-0975-46E6-AD98-F92A684CFC99}" type="slidenum">
              <a:rPr lang="en-US" altLang="en-US" smtClean="0"/>
              <a:pPr/>
              <a:t>33</a:t>
            </a:fld>
            <a:endParaRPr lang="en-US" altLang="en-US" dirty="0"/>
          </a:p>
        </p:txBody>
      </p:sp>
      <p:sp>
        <p:nvSpPr>
          <p:cNvPr id="5" name="Content Placeholder 4">
            <a:extLst>
              <a:ext uri="{FF2B5EF4-FFF2-40B4-BE49-F238E27FC236}">
                <a16:creationId xmlns:a16="http://schemas.microsoft.com/office/drawing/2014/main" id="{A33FB137-01C4-ABD4-14E7-DBC3B3EE8DE8}"/>
              </a:ext>
            </a:extLst>
          </p:cNvPr>
          <p:cNvSpPr txBox="1">
            <a:spLocks noGrp="1"/>
          </p:cNvSpPr>
          <p:nvPr>
            <p:ph idx="1"/>
          </p:nvPr>
        </p:nvSpPr>
        <p:spPr>
          <a:xfrm>
            <a:off x="152400" y="1154112"/>
            <a:ext cx="6629400" cy="6691062"/>
          </a:xfrm>
          <a:prstGeom prst="rect">
            <a:avLst/>
          </a:prstGeom>
          <a:solidFill>
            <a:schemeClr val="accent1"/>
          </a:solidFill>
        </p:spPr>
        <p:txBody>
          <a:bodyPr wrap="square" rtlCol="0">
            <a:spAutoFit/>
          </a:bodyPr>
          <a:lstStyle/>
          <a:p>
            <a:pPr marL="0" indent="0">
              <a:buNone/>
            </a:pPr>
            <a:r>
              <a:rPr lang="en-US" sz="1800" kern="1200" dirty="0">
                <a:solidFill>
                  <a:srgbClr val="99FFCC"/>
                </a:solidFill>
                <a:latin typeface="Arial" panose="020B0604020202020204" pitchFamily="34" charset="0"/>
                <a:cs typeface="Arial" panose="020B0604020202020204" pitchFamily="34" charset="0"/>
              </a:rPr>
              <a:t>#function called </a:t>
            </a:r>
            <a:r>
              <a:rPr lang="en-US" sz="1800" kern="1200" dirty="0" err="1">
                <a:solidFill>
                  <a:srgbClr val="99FFCC"/>
                </a:solidFill>
                <a:latin typeface="Arial" panose="020B0604020202020204" pitchFamily="34" charset="0"/>
                <a:cs typeface="Arial" panose="020B0604020202020204" pitchFamily="34" charset="0"/>
              </a:rPr>
              <a:t>fold_change</a:t>
            </a:r>
            <a:r>
              <a:rPr lang="en-US" sz="1800" kern="1200" dirty="0">
                <a:solidFill>
                  <a:srgbClr val="99FFCC"/>
                </a:solidFill>
                <a:latin typeface="Arial" panose="020B0604020202020204" pitchFamily="34" charset="0"/>
                <a:cs typeface="Arial" panose="020B0604020202020204" pitchFamily="34" charset="0"/>
              </a:rPr>
              <a:t> helps with calculations for MI estimates. E.g. for </a:t>
            </a:r>
            <a:r>
              <a:rPr lang="en-US" sz="1800" kern="1200" dirty="0" err="1">
                <a:solidFill>
                  <a:srgbClr val="FFFF00"/>
                </a:solidFill>
                <a:latin typeface="Arial" panose="020B0604020202020204" pitchFamily="34" charset="0"/>
                <a:cs typeface="Arial" panose="020B0604020202020204" pitchFamily="34" charset="0"/>
              </a:rPr>
              <a:t>trt</a:t>
            </a:r>
            <a:r>
              <a:rPr lang="en-US" sz="1800" kern="1200" dirty="0">
                <a:latin typeface="Arial" panose="020B0604020202020204" pitchFamily="34" charset="0"/>
                <a:cs typeface="Arial" panose="020B0604020202020204" pitchFamily="34" charset="0"/>
              </a:rPr>
              <a:t>:</a:t>
            </a:r>
          </a:p>
          <a:p>
            <a:pPr marL="0" indent="0">
              <a:buNone/>
            </a:pPr>
            <a:r>
              <a:rPr lang="en-US" sz="1800" kern="1200" dirty="0" err="1">
                <a:latin typeface="Arial" panose="020B0604020202020204" pitchFamily="34" charset="0"/>
                <a:cs typeface="Arial" panose="020B0604020202020204" pitchFamily="34" charset="0"/>
              </a:rPr>
              <a:t>fold_change_trt</a:t>
            </a:r>
            <a:r>
              <a:rPr lang="en-US" sz="1800" kern="1200" dirty="0">
                <a:latin typeface="Arial" panose="020B0604020202020204" pitchFamily="34" charset="0"/>
                <a:cs typeface="Arial" panose="020B0604020202020204" pitchFamily="34" charset="0"/>
              </a:rPr>
              <a:t> &lt;- </a:t>
            </a:r>
            <a:r>
              <a:rPr lang="en-US" sz="1800" kern="1200" dirty="0" err="1">
                <a:latin typeface="Arial" panose="020B0604020202020204" pitchFamily="34" charset="0"/>
                <a:cs typeface="Arial" panose="020B0604020202020204" pitchFamily="34" charset="0"/>
              </a:rPr>
              <a:t>fold_change</a:t>
            </a:r>
            <a:r>
              <a:rPr lang="en-US" sz="1800" kern="1200" dirty="0">
                <a:latin typeface="Arial" panose="020B0604020202020204" pitchFamily="34" charset="0"/>
                <a:cs typeface="Arial" panose="020B0604020202020204" pitchFamily="34" charset="0"/>
              </a:rPr>
              <a:t>(</a:t>
            </a:r>
            <a:r>
              <a:rPr lang="en-US" sz="1800" kern="1200" dirty="0" err="1">
                <a:latin typeface="Arial" panose="020B0604020202020204" pitchFamily="34" charset="0"/>
                <a:cs typeface="Arial" panose="020B0604020202020204" pitchFamily="34" charset="0"/>
              </a:rPr>
              <a:t>coef_MI</a:t>
            </a:r>
            <a:r>
              <a:rPr lang="en-US" sz="1800" kern="1200" dirty="0">
                <a:latin typeface="Arial" panose="020B0604020202020204" pitchFamily="34" charset="0"/>
                <a:cs typeface="Arial" panose="020B0604020202020204" pitchFamily="34" charset="0"/>
              </a:rPr>
              <a:t>[1:</a:t>
            </a:r>
            <a:r>
              <a:rPr lang="en-US" sz="1800" kern="1200" dirty="0">
                <a:solidFill>
                  <a:srgbClr val="FFFF00"/>
                </a:solidFill>
                <a:latin typeface="Arial" panose="020B0604020202020204" pitchFamily="34" charset="0"/>
                <a:cs typeface="Arial" panose="020B0604020202020204" pitchFamily="34" charset="0"/>
              </a:rPr>
              <a:t>2</a:t>
            </a:r>
            <a:r>
              <a:rPr lang="en-US" sz="1800" kern="1200" dirty="0">
                <a:latin typeface="Arial" panose="020B0604020202020204" pitchFamily="34" charset="0"/>
                <a:cs typeface="Arial" panose="020B0604020202020204" pitchFamily="34" charset="0"/>
              </a:rPr>
              <a:t>])</a:t>
            </a:r>
          </a:p>
          <a:p>
            <a:pPr marL="0" indent="0">
              <a:buNone/>
            </a:pPr>
            <a:r>
              <a:rPr lang="en-US" sz="1800" kern="1200" dirty="0">
                <a:solidFill>
                  <a:srgbClr val="99FFCC"/>
                </a:solidFill>
                <a:latin typeface="Arial" panose="020B0604020202020204" pitchFamily="34" charset="0"/>
                <a:cs typeface="Arial" panose="020B0604020202020204" pitchFamily="34" charset="0"/>
              </a:rPr>
              <a:t>#Corresponding variance</a:t>
            </a:r>
            <a:br>
              <a:rPr lang="en-US" sz="1800" kern="1200" dirty="0">
                <a:latin typeface="Arial" panose="020B0604020202020204" pitchFamily="34" charset="0"/>
                <a:cs typeface="Arial" panose="020B0604020202020204" pitchFamily="34" charset="0"/>
              </a:rPr>
            </a:br>
            <a:r>
              <a:rPr lang="en-US" sz="1800" kern="1200" dirty="0">
                <a:latin typeface="Arial" panose="020B0604020202020204" pitchFamily="34" charset="0"/>
                <a:cs typeface="Arial" panose="020B0604020202020204" pitchFamily="34" charset="0"/>
              </a:rPr>
              <a:t>    </a:t>
            </a:r>
            <a:r>
              <a:rPr lang="en-US" sz="1800" kern="1200" dirty="0" err="1">
                <a:latin typeface="Arial" panose="020B0604020202020204" pitchFamily="34" charset="0"/>
                <a:cs typeface="Arial" panose="020B0604020202020204" pitchFamily="34" charset="0"/>
              </a:rPr>
              <a:t>var_fold_change_trt</a:t>
            </a:r>
            <a:r>
              <a:rPr lang="en-US" sz="1800" kern="1200" dirty="0">
                <a:latin typeface="Arial" panose="020B0604020202020204" pitchFamily="34" charset="0"/>
                <a:cs typeface="Arial" panose="020B0604020202020204" pitchFamily="34" charset="0"/>
              </a:rPr>
              <a:t> &lt;- </a:t>
            </a:r>
            <a:r>
              <a:rPr lang="en-US" sz="1800" kern="1200" dirty="0" err="1">
                <a:latin typeface="Arial" panose="020B0604020202020204" pitchFamily="34" charset="0"/>
                <a:cs typeface="Arial" panose="020B0604020202020204" pitchFamily="34" charset="0"/>
              </a:rPr>
              <a:t>fold_change_var</a:t>
            </a:r>
            <a:r>
              <a:rPr lang="en-US" sz="1800" kern="1200" dirty="0">
                <a:latin typeface="Arial" panose="020B0604020202020204" pitchFamily="34" charset="0"/>
                <a:cs typeface="Arial" panose="020B0604020202020204" pitchFamily="34" charset="0"/>
              </a:rPr>
              <a:t>(</a:t>
            </a:r>
            <a:r>
              <a:rPr lang="en-US" sz="1800" kern="1200" dirty="0" err="1">
                <a:latin typeface="Arial" panose="020B0604020202020204" pitchFamily="34" charset="0"/>
                <a:cs typeface="Arial" panose="020B0604020202020204" pitchFamily="34" charset="0"/>
              </a:rPr>
              <a:t>coef_MI</a:t>
            </a:r>
            <a:r>
              <a:rPr lang="en-US" sz="1800" kern="1200" dirty="0">
                <a:latin typeface="Arial" panose="020B0604020202020204" pitchFamily="34" charset="0"/>
                <a:cs typeface="Arial" panose="020B0604020202020204" pitchFamily="34" charset="0"/>
              </a:rPr>
              <a:t>[1:</a:t>
            </a:r>
            <a:r>
              <a:rPr lang="en-US" sz="1800" kern="1200" dirty="0">
                <a:solidFill>
                  <a:srgbClr val="FFFF00"/>
                </a:solidFill>
                <a:latin typeface="Arial" panose="020B0604020202020204" pitchFamily="34" charset="0"/>
                <a:cs typeface="Arial" panose="020B0604020202020204" pitchFamily="34" charset="0"/>
              </a:rPr>
              <a:t>2</a:t>
            </a:r>
            <a:r>
              <a:rPr lang="en-US" sz="1800" kern="1200" dirty="0">
                <a:latin typeface="Arial" panose="020B0604020202020204" pitchFamily="34" charset="0"/>
                <a:cs typeface="Arial" panose="020B0604020202020204" pitchFamily="34" charset="0"/>
              </a:rPr>
              <a:t>],</a:t>
            </a:r>
            <a:r>
              <a:rPr lang="en-US" sz="1800" kern="1200" dirty="0" err="1">
                <a:latin typeface="Arial" panose="020B0604020202020204" pitchFamily="34" charset="0"/>
                <a:cs typeface="Arial" panose="020B0604020202020204" pitchFamily="34" charset="0"/>
              </a:rPr>
              <a:t>var_MI</a:t>
            </a:r>
            <a:r>
              <a:rPr lang="en-US" sz="1800" kern="1200" dirty="0">
                <a:latin typeface="Arial" panose="020B0604020202020204" pitchFamily="34" charset="0"/>
                <a:cs typeface="Arial" panose="020B0604020202020204" pitchFamily="34" charset="0"/>
              </a:rPr>
              <a:t>[1:</a:t>
            </a:r>
            <a:r>
              <a:rPr lang="en-US" sz="1800" kern="1200" dirty="0">
                <a:solidFill>
                  <a:srgbClr val="FFFF00"/>
                </a:solidFill>
                <a:latin typeface="Arial" panose="020B0604020202020204" pitchFamily="34" charset="0"/>
                <a:cs typeface="Arial" panose="020B0604020202020204" pitchFamily="34" charset="0"/>
              </a:rPr>
              <a:t>2</a:t>
            </a:r>
            <a:r>
              <a:rPr lang="en-US" sz="1800" kern="1200" dirty="0">
                <a:latin typeface="Arial" panose="020B0604020202020204" pitchFamily="34" charset="0"/>
                <a:cs typeface="Arial" panose="020B0604020202020204" pitchFamily="34" charset="0"/>
              </a:rPr>
              <a:t>,1:</a:t>
            </a:r>
            <a:r>
              <a:rPr lang="en-US" sz="1800" kern="1200" dirty="0">
                <a:solidFill>
                  <a:srgbClr val="FFFF00"/>
                </a:solidFill>
                <a:latin typeface="Arial" panose="020B0604020202020204" pitchFamily="34" charset="0"/>
                <a:cs typeface="Arial" panose="020B0604020202020204" pitchFamily="34" charset="0"/>
              </a:rPr>
              <a:t>2</a:t>
            </a:r>
            <a:r>
              <a:rPr lang="en-US" sz="1800" kern="1200" dirty="0">
                <a:latin typeface="Arial" panose="020B0604020202020204" pitchFamily="34" charset="0"/>
                <a:cs typeface="Arial" panose="020B0604020202020204" pitchFamily="34" charset="0"/>
              </a:rPr>
              <a:t>])</a:t>
            </a:r>
          </a:p>
          <a:p>
            <a:pPr marL="0" indent="0">
              <a:buNone/>
            </a:pPr>
            <a:r>
              <a:rPr lang="en-US" sz="1800" kern="1200" dirty="0">
                <a:solidFill>
                  <a:srgbClr val="99FFCC"/>
                </a:solidFill>
                <a:latin typeface="Arial" panose="020B0604020202020204" pitchFamily="34" charset="0"/>
                <a:cs typeface="Arial" panose="020B0604020202020204" pitchFamily="34" charset="0"/>
              </a:rPr>
              <a:t>#Lower and Upper 95% CI</a:t>
            </a:r>
            <a:br>
              <a:rPr lang="en-US" sz="1800" kern="1200" dirty="0">
                <a:solidFill>
                  <a:srgbClr val="99FFCC"/>
                </a:solidFill>
                <a:latin typeface="Arial" panose="020B0604020202020204" pitchFamily="34" charset="0"/>
                <a:cs typeface="Arial" panose="020B0604020202020204" pitchFamily="34" charset="0"/>
              </a:rPr>
            </a:br>
            <a:r>
              <a:rPr lang="en-US" sz="1800" kern="1200" dirty="0">
                <a:latin typeface="Arial" panose="020B0604020202020204" pitchFamily="34" charset="0"/>
                <a:cs typeface="Arial" panose="020B0604020202020204" pitchFamily="34" charset="0"/>
              </a:rPr>
              <a:t>    </a:t>
            </a:r>
            <a:r>
              <a:rPr lang="en-US" sz="1800" kern="1200" dirty="0" err="1">
                <a:latin typeface="Arial" panose="020B0604020202020204" pitchFamily="34" charset="0"/>
                <a:cs typeface="Arial" panose="020B0604020202020204" pitchFamily="34" charset="0"/>
              </a:rPr>
              <a:t>fold_change_CI_lower</a:t>
            </a:r>
            <a:r>
              <a:rPr lang="en-US" sz="1800" kern="1200" dirty="0">
                <a:latin typeface="Arial" panose="020B0604020202020204" pitchFamily="34" charset="0"/>
                <a:cs typeface="Arial" panose="020B0604020202020204" pitchFamily="34" charset="0"/>
              </a:rPr>
              <a:t>&lt;-c(fold_change_trt-1.96*sqrt(</a:t>
            </a:r>
            <a:r>
              <a:rPr lang="en-US" sz="1800" kern="1200" dirty="0" err="1">
                <a:latin typeface="Arial" panose="020B0604020202020204" pitchFamily="34" charset="0"/>
                <a:cs typeface="Arial" panose="020B0604020202020204" pitchFamily="34" charset="0"/>
              </a:rPr>
              <a:t>var_fold_change_trt</a:t>
            </a:r>
            <a:r>
              <a:rPr lang="en-US" sz="1800" kern="1200" dirty="0">
                <a:latin typeface="Arial" panose="020B0604020202020204" pitchFamily="34" charset="0"/>
                <a:cs typeface="Arial" panose="020B0604020202020204" pitchFamily="34" charset="0"/>
              </a:rPr>
              <a:t>))</a:t>
            </a:r>
            <a:br>
              <a:rPr lang="en-US" sz="1800" kern="1200" dirty="0">
                <a:latin typeface="Arial" panose="020B0604020202020204" pitchFamily="34" charset="0"/>
                <a:cs typeface="Arial" panose="020B0604020202020204" pitchFamily="34" charset="0"/>
              </a:rPr>
            </a:br>
            <a:r>
              <a:rPr lang="en-US" sz="1800" kern="1200" dirty="0">
                <a:latin typeface="Arial" panose="020B0604020202020204" pitchFamily="34" charset="0"/>
                <a:cs typeface="Arial" panose="020B0604020202020204" pitchFamily="34" charset="0"/>
              </a:rPr>
              <a:t>    </a:t>
            </a:r>
            <a:r>
              <a:rPr lang="en-US" sz="1800" kern="1200" dirty="0" err="1">
                <a:latin typeface="Arial" panose="020B0604020202020204" pitchFamily="34" charset="0"/>
                <a:cs typeface="Arial" panose="020B0604020202020204" pitchFamily="34" charset="0"/>
              </a:rPr>
              <a:t>fold_change_CI_upper</a:t>
            </a:r>
            <a:r>
              <a:rPr lang="en-US" sz="1800" kern="1200" dirty="0">
                <a:latin typeface="Arial" panose="020B0604020202020204" pitchFamily="34" charset="0"/>
                <a:cs typeface="Arial" panose="020B0604020202020204" pitchFamily="34" charset="0"/>
              </a:rPr>
              <a:t>&lt;-c(fold_change_trt+1.96*sqrt(</a:t>
            </a:r>
            <a:r>
              <a:rPr lang="en-US" sz="1800" kern="1200" dirty="0" err="1">
                <a:latin typeface="Arial" panose="020B0604020202020204" pitchFamily="34" charset="0"/>
                <a:cs typeface="Arial" panose="020B0604020202020204" pitchFamily="34" charset="0"/>
              </a:rPr>
              <a:t>var_fold_change_trt</a:t>
            </a:r>
            <a:r>
              <a:rPr lang="en-US" sz="1800" kern="1200" dirty="0">
                <a:latin typeface="Arial" panose="020B0604020202020204" pitchFamily="34" charset="0"/>
                <a:cs typeface="Arial" panose="020B0604020202020204" pitchFamily="34" charset="0"/>
              </a:rPr>
              <a:t>))</a:t>
            </a:r>
          </a:p>
          <a:p>
            <a:pPr marL="0" indent="0">
              <a:spcBef>
                <a:spcPts val="0"/>
              </a:spcBef>
              <a:spcAft>
                <a:spcPts val="0"/>
              </a:spcAft>
              <a:buNone/>
            </a:pPr>
            <a:r>
              <a:rPr lang="en-US" sz="1800" kern="1200" dirty="0">
                <a:solidFill>
                  <a:srgbClr val="99FFCC"/>
                </a:solidFill>
                <a:latin typeface="Arial" panose="020B0604020202020204" pitchFamily="34" charset="0"/>
                <a:cs typeface="Arial" panose="020B0604020202020204" pitchFamily="34" charset="0"/>
              </a:rPr>
              <a:t>#p-value   </a:t>
            </a:r>
          </a:p>
          <a:p>
            <a:pPr marL="0" indent="0">
              <a:spcBef>
                <a:spcPts val="0"/>
              </a:spcBef>
              <a:spcAft>
                <a:spcPts val="0"/>
              </a:spcAft>
              <a:buNone/>
            </a:pPr>
            <a:r>
              <a:rPr lang="en-US" sz="1800" kern="1200" dirty="0" err="1">
                <a:latin typeface="Arial" panose="020B0604020202020204" pitchFamily="34" charset="0"/>
                <a:cs typeface="Arial" panose="020B0604020202020204" pitchFamily="34" charset="0"/>
              </a:rPr>
              <a:t>P_mu</a:t>
            </a:r>
            <a:r>
              <a:rPr lang="en-US" sz="1800" kern="1200" dirty="0">
                <a:latin typeface="Arial" panose="020B0604020202020204" pitchFamily="34" charset="0"/>
                <a:cs typeface="Arial" panose="020B0604020202020204" pitchFamily="34" charset="0"/>
              </a:rPr>
              <a:t>&lt;-2*(1-pnorm(abs(</a:t>
            </a:r>
            <a:r>
              <a:rPr lang="en-US" sz="1800" kern="1200" dirty="0" err="1">
                <a:latin typeface="Arial" panose="020B0604020202020204" pitchFamily="34" charset="0"/>
                <a:cs typeface="Arial" panose="020B0604020202020204" pitchFamily="34" charset="0"/>
              </a:rPr>
              <a:t>coef_MI</a:t>
            </a:r>
            <a:r>
              <a:rPr lang="en-US" sz="1800" kern="1200" dirty="0">
                <a:latin typeface="Arial" panose="020B0604020202020204" pitchFamily="34" charset="0"/>
                <a:cs typeface="Arial" panose="020B0604020202020204" pitchFamily="34" charset="0"/>
              </a:rPr>
              <a:t>[2]),mean=0,sd=sqrt(</a:t>
            </a:r>
            <a:r>
              <a:rPr lang="en-US" sz="1800" kern="1200" dirty="0" err="1">
                <a:latin typeface="Arial" panose="020B0604020202020204" pitchFamily="34" charset="0"/>
                <a:cs typeface="Arial" panose="020B0604020202020204" pitchFamily="34" charset="0"/>
              </a:rPr>
              <a:t>var_MI</a:t>
            </a:r>
            <a:r>
              <a:rPr lang="en-US" sz="1800" kern="1200" dirty="0">
                <a:latin typeface="Arial" panose="020B0604020202020204" pitchFamily="34" charset="0"/>
                <a:cs typeface="Arial" panose="020B0604020202020204" pitchFamily="34" charset="0"/>
              </a:rPr>
              <a:t>[2,2])))</a:t>
            </a:r>
            <a:br>
              <a:rPr lang="en-US" sz="1800" kern="1200" dirty="0">
                <a:latin typeface="Arial" panose="020B0604020202020204" pitchFamily="34" charset="0"/>
                <a:cs typeface="Arial" panose="020B0604020202020204" pitchFamily="34" charset="0"/>
              </a:rPr>
            </a:br>
            <a:endParaRPr lang="en-US" sz="1800" kern="1200" dirty="0">
              <a:latin typeface="Arial" panose="020B0604020202020204" pitchFamily="34" charset="0"/>
              <a:cs typeface="Arial" panose="020B0604020202020204" pitchFamily="34" charset="0"/>
            </a:endParaRPr>
          </a:p>
          <a:p>
            <a:pPr marL="0" indent="0">
              <a:spcBef>
                <a:spcPts val="0"/>
              </a:spcBef>
              <a:spcAft>
                <a:spcPts val="0"/>
              </a:spcAft>
              <a:buNone/>
            </a:pPr>
            <a:r>
              <a:rPr lang="en-US" sz="1800" kern="1200" dirty="0">
                <a:solidFill>
                  <a:srgbClr val="99FFCC"/>
                </a:solidFill>
                <a:latin typeface="Arial" panose="020B0604020202020204" pitchFamily="34" charset="0"/>
                <a:cs typeface="Arial" panose="020B0604020202020204" pitchFamily="34" charset="0"/>
              </a:rPr>
              <a:t>#Display results</a:t>
            </a:r>
            <a:br>
              <a:rPr lang="en-US" sz="1800" kern="1200" dirty="0">
                <a:latin typeface="Arial" panose="020B0604020202020204" pitchFamily="34" charset="0"/>
                <a:cs typeface="Arial" panose="020B0604020202020204" pitchFamily="34" charset="0"/>
              </a:rPr>
            </a:br>
            <a:r>
              <a:rPr lang="en-US" sz="1800" kern="1200" dirty="0" err="1">
                <a:latin typeface="Arial" panose="020B0604020202020204" pitchFamily="34" charset="0"/>
                <a:cs typeface="Arial" panose="020B0604020202020204" pitchFamily="34" charset="0"/>
              </a:rPr>
              <a:t>beta_model_results_trt</a:t>
            </a:r>
            <a:r>
              <a:rPr lang="en-US" sz="1800" kern="1200" dirty="0">
                <a:latin typeface="Arial" panose="020B0604020202020204" pitchFamily="34" charset="0"/>
                <a:cs typeface="Arial" panose="020B0604020202020204" pitchFamily="34" charset="0"/>
              </a:rPr>
              <a:t>&lt;-</a:t>
            </a:r>
            <a:r>
              <a:rPr lang="en-US" sz="1800" kern="1200" dirty="0" err="1">
                <a:latin typeface="Arial" panose="020B0604020202020204" pitchFamily="34" charset="0"/>
                <a:cs typeface="Arial" panose="020B0604020202020204" pitchFamily="34" charset="0"/>
              </a:rPr>
              <a:t>rbind</a:t>
            </a:r>
            <a:r>
              <a:rPr lang="en-US" sz="1800" kern="1200" dirty="0">
                <a:latin typeface="Arial" panose="020B0604020202020204" pitchFamily="34" charset="0"/>
                <a:cs typeface="Arial" panose="020B0604020202020204" pitchFamily="34" charset="0"/>
              </a:rPr>
              <a:t>(</a:t>
            </a:r>
            <a:r>
              <a:rPr lang="en-US" sz="1800" kern="1200" dirty="0" err="1">
                <a:latin typeface="Arial" panose="020B0604020202020204" pitchFamily="34" charset="0"/>
                <a:cs typeface="Arial" panose="020B0604020202020204" pitchFamily="34" charset="0"/>
              </a:rPr>
              <a:t>fold_change_trt</a:t>
            </a:r>
            <a:r>
              <a:rPr lang="en-US" sz="1800" kern="1200" dirty="0">
                <a:latin typeface="Arial" panose="020B0604020202020204" pitchFamily="34" charset="0"/>
                <a:cs typeface="Arial" panose="020B0604020202020204" pitchFamily="34" charset="0"/>
              </a:rPr>
              <a:t>,</a:t>
            </a:r>
            <a:br>
              <a:rPr lang="en-US" sz="1800" kern="1200" dirty="0">
                <a:latin typeface="Arial" panose="020B0604020202020204" pitchFamily="34" charset="0"/>
                <a:cs typeface="Arial" panose="020B0604020202020204" pitchFamily="34" charset="0"/>
              </a:rPr>
            </a:br>
            <a:r>
              <a:rPr lang="en-US" sz="1800" kern="1200" dirty="0">
                <a:latin typeface="Arial" panose="020B0604020202020204" pitchFamily="34" charset="0"/>
                <a:cs typeface="Arial" panose="020B0604020202020204" pitchFamily="34" charset="0"/>
              </a:rPr>
              <a:t>                             </a:t>
            </a:r>
            <a:r>
              <a:rPr lang="en-US" sz="1800" kern="1200" dirty="0" err="1">
                <a:latin typeface="Arial" panose="020B0604020202020204" pitchFamily="34" charset="0"/>
                <a:cs typeface="Arial" panose="020B0604020202020204" pitchFamily="34" charset="0"/>
              </a:rPr>
              <a:t>fold_change_CI_lower</a:t>
            </a:r>
            <a:r>
              <a:rPr lang="en-US" sz="1800" kern="1200" dirty="0">
                <a:latin typeface="Arial" panose="020B0604020202020204" pitchFamily="34" charset="0"/>
                <a:cs typeface="Arial" panose="020B0604020202020204" pitchFamily="34" charset="0"/>
              </a:rPr>
              <a:t>,</a:t>
            </a:r>
            <a:br>
              <a:rPr lang="en-US" sz="1800" kern="1200" dirty="0">
                <a:latin typeface="Arial" panose="020B0604020202020204" pitchFamily="34" charset="0"/>
                <a:cs typeface="Arial" panose="020B0604020202020204" pitchFamily="34" charset="0"/>
              </a:rPr>
            </a:br>
            <a:r>
              <a:rPr lang="en-US" sz="1800" kern="1200" dirty="0">
                <a:latin typeface="Arial" panose="020B0604020202020204" pitchFamily="34" charset="0"/>
                <a:cs typeface="Arial" panose="020B0604020202020204" pitchFamily="34" charset="0"/>
              </a:rPr>
              <a:t>                             </a:t>
            </a:r>
            <a:r>
              <a:rPr lang="en-US" sz="1800" kern="1200" dirty="0" err="1">
                <a:latin typeface="Arial" panose="020B0604020202020204" pitchFamily="34" charset="0"/>
                <a:cs typeface="Arial" panose="020B0604020202020204" pitchFamily="34" charset="0"/>
              </a:rPr>
              <a:t>fold_change_CI_upper</a:t>
            </a:r>
            <a:r>
              <a:rPr lang="en-US" sz="1800" kern="1200" dirty="0">
                <a:latin typeface="Arial" panose="020B0604020202020204" pitchFamily="34" charset="0"/>
                <a:cs typeface="Arial" panose="020B0604020202020204" pitchFamily="34" charset="0"/>
              </a:rPr>
              <a:t>,</a:t>
            </a:r>
            <a:br>
              <a:rPr lang="en-US" sz="1800" kern="1200" dirty="0">
                <a:latin typeface="Arial" panose="020B0604020202020204" pitchFamily="34" charset="0"/>
                <a:cs typeface="Arial" panose="020B0604020202020204" pitchFamily="34" charset="0"/>
              </a:rPr>
            </a:br>
            <a:r>
              <a:rPr lang="en-US" sz="1800" kern="1200" dirty="0">
                <a:latin typeface="Arial" panose="020B0604020202020204" pitchFamily="34" charset="0"/>
                <a:cs typeface="Arial" panose="020B0604020202020204" pitchFamily="34" charset="0"/>
              </a:rPr>
              <a:t>                             </a:t>
            </a:r>
            <a:r>
              <a:rPr lang="en-US" sz="1800" kern="1200" dirty="0" err="1">
                <a:latin typeface="Arial" panose="020B0604020202020204" pitchFamily="34" charset="0"/>
                <a:cs typeface="Arial" panose="020B0604020202020204" pitchFamily="34" charset="0"/>
              </a:rPr>
              <a:t>P_mu</a:t>
            </a:r>
            <a:r>
              <a:rPr lang="en-US" sz="1800" kern="1200" dirty="0">
                <a:latin typeface="Arial" panose="020B0604020202020204" pitchFamily="34" charset="0"/>
                <a:cs typeface="Arial" panose="020B0604020202020204" pitchFamily="34" charset="0"/>
              </a:rPr>
              <a:t>)</a:t>
            </a:r>
            <a:br>
              <a:rPr lang="en-US" sz="1800" kern="1200" dirty="0">
                <a:latin typeface="Arial" panose="020B0604020202020204" pitchFamily="34" charset="0"/>
                <a:cs typeface="Arial" panose="020B0604020202020204" pitchFamily="34" charset="0"/>
              </a:rPr>
            </a:br>
            <a:r>
              <a:rPr lang="en-US" sz="1800" kern="1200" dirty="0">
                <a:latin typeface="Arial" panose="020B0604020202020204" pitchFamily="34" charset="0"/>
                <a:cs typeface="Arial" panose="020B0604020202020204" pitchFamily="34" charset="0"/>
              </a:rPr>
              <a:t>round(</a:t>
            </a:r>
            <a:r>
              <a:rPr lang="en-US" sz="1800" kern="1200" dirty="0" err="1">
                <a:latin typeface="Arial" panose="020B0604020202020204" pitchFamily="34" charset="0"/>
                <a:cs typeface="Arial" panose="020B0604020202020204" pitchFamily="34" charset="0"/>
              </a:rPr>
              <a:t>beta_model_results_trt</a:t>
            </a:r>
            <a:r>
              <a:rPr lang="en-US" sz="1800" kern="1200" dirty="0">
                <a:latin typeface="Arial" panose="020B0604020202020204" pitchFamily="34" charset="0"/>
                <a:cs typeface="Arial" panose="020B0604020202020204" pitchFamily="34" charset="0"/>
              </a:rPr>
              <a:t>, digits=3)</a:t>
            </a:r>
          </a:p>
        </p:txBody>
      </p:sp>
      <p:sp>
        <p:nvSpPr>
          <p:cNvPr id="7" name="TextBox 6">
            <a:extLst>
              <a:ext uri="{FF2B5EF4-FFF2-40B4-BE49-F238E27FC236}">
                <a16:creationId xmlns:a16="http://schemas.microsoft.com/office/drawing/2014/main" id="{1A1715B2-8E31-FFCA-1897-E753ECABFDB8}"/>
              </a:ext>
            </a:extLst>
          </p:cNvPr>
          <p:cNvSpPr txBox="1"/>
          <p:nvPr/>
        </p:nvSpPr>
        <p:spPr>
          <a:xfrm>
            <a:off x="5334000" y="1709678"/>
            <a:ext cx="1371600" cy="2862322"/>
          </a:xfrm>
          <a:prstGeom prst="rect">
            <a:avLst/>
          </a:prstGeom>
          <a:solidFill>
            <a:schemeClr val="bg1">
              <a:lumMod val="75000"/>
              <a:lumOff val="25000"/>
            </a:schemeClr>
          </a:solidFill>
        </p:spPr>
        <p:txBody>
          <a:bodyPr wrap="square" rtlCol="0">
            <a:spAutoFit/>
          </a:bodyPr>
          <a:lstStyle/>
          <a:p>
            <a:r>
              <a:rPr lang="en-US" dirty="0"/>
              <a:t>Change highlighted </a:t>
            </a:r>
            <a:r>
              <a:rPr lang="en-US" dirty="0">
                <a:solidFill>
                  <a:srgbClr val="FFFF00"/>
                </a:solidFill>
              </a:rPr>
              <a:t>2</a:t>
            </a:r>
            <a:r>
              <a:rPr lang="en-US" dirty="0"/>
              <a:t>’s to covariate position in </a:t>
            </a:r>
            <a:r>
              <a:rPr lang="en-US" sz="1800" kern="1200" dirty="0" err="1">
                <a:latin typeface="Arial" panose="020B0604020202020204" pitchFamily="34" charset="0"/>
                <a:cs typeface="Arial" panose="020B0604020202020204" pitchFamily="34" charset="0"/>
              </a:rPr>
              <a:t>Z_mu</a:t>
            </a:r>
            <a:r>
              <a:rPr lang="en-US" dirty="0"/>
              <a:t> to get results for remaining variables</a:t>
            </a:r>
          </a:p>
        </p:txBody>
      </p:sp>
      <p:pic>
        <p:nvPicPr>
          <p:cNvPr id="11" name="Picture 10">
            <a:extLst>
              <a:ext uri="{FF2B5EF4-FFF2-40B4-BE49-F238E27FC236}">
                <a16:creationId xmlns:a16="http://schemas.microsoft.com/office/drawing/2014/main" id="{13060A7E-DE57-757C-51D1-4A6155D3B0BC}"/>
              </a:ext>
            </a:extLst>
          </p:cNvPr>
          <p:cNvPicPr>
            <a:picLocks noChangeAspect="1"/>
          </p:cNvPicPr>
          <p:nvPr/>
        </p:nvPicPr>
        <p:blipFill>
          <a:blip r:embed="rId4"/>
          <a:srcRect t="7273"/>
          <a:stretch/>
        </p:blipFill>
        <p:spPr>
          <a:xfrm>
            <a:off x="342900" y="7989888"/>
            <a:ext cx="2752725" cy="971550"/>
          </a:xfrm>
          <a:prstGeom prst="rect">
            <a:avLst/>
          </a:prstGeom>
        </p:spPr>
      </p:pic>
    </p:spTree>
    <p:extLst>
      <p:ext uri="{BB962C8B-B14F-4D97-AF65-F5344CB8AC3E}">
        <p14:creationId xmlns:p14="http://schemas.microsoft.com/office/powerpoint/2010/main" val="3142827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50D053-C53B-8BB9-8AFF-44EB6C7983EE}"/>
            </a:ext>
          </a:extLst>
        </p:cNvPr>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a:extLst>
                  <a:ext uri="{FF2B5EF4-FFF2-40B4-BE49-F238E27FC236}">
                    <a16:creationId xmlns:a16="http://schemas.microsoft.com/office/drawing/2014/main" id="{6BEFC082-745A-FB7F-4C37-1210B3AC4390}"/>
                  </a:ext>
                </a:extLst>
              </p:cNvPr>
              <p:cNvSpPr>
                <a:spLocks noGrp="1"/>
              </p:cNvSpPr>
              <p:nvPr>
                <p:ph type="title"/>
              </p:nvPr>
            </p:nvSpPr>
            <p:spPr>
              <a:xfrm>
                <a:off x="76200" y="76200"/>
                <a:ext cx="6705600" cy="685800"/>
              </a:xfrm>
            </p:spPr>
            <p:txBody>
              <a:bodyPr/>
              <a:lstStyle/>
              <a:p>
                <a:r>
                  <a:rPr lang="en-US" sz="2400" dirty="0"/>
                  <a:t>Odds Ratio Results From Logistic Regression Model for </a:t>
                </a:r>
                <a14:m>
                  <m:oMath xmlns:m="http://schemas.openxmlformats.org/officeDocument/2006/math">
                    <m:sSub>
                      <m:sSubPr>
                        <m:ctrlPr>
                          <a:rPr lang="en-US" sz="2400" i="1">
                            <a:solidFill>
                              <a:srgbClr val="FFFF00"/>
                            </a:solidFill>
                            <a:latin typeface="Cambria Math" panose="02040503050406030204" pitchFamily="18" charset="0"/>
                          </a:rPr>
                        </m:ctrlPr>
                      </m:sSubPr>
                      <m:e>
                        <m:r>
                          <a:rPr lang="en-US" sz="2400" i="1">
                            <a:solidFill>
                              <a:srgbClr val="FFFF00"/>
                            </a:solidFill>
                            <a:latin typeface="Cambria Math" panose="02040503050406030204" pitchFamily="18" charset="0"/>
                          </a:rPr>
                          <m:t>𝐵</m:t>
                        </m:r>
                      </m:e>
                      <m:sub>
                        <m:r>
                          <a:rPr lang="en-US" sz="2400" i="1">
                            <a:solidFill>
                              <a:srgbClr val="FFFF00"/>
                            </a:solidFill>
                            <a:latin typeface="Cambria Math" panose="02040503050406030204" pitchFamily="18" charset="0"/>
                          </a:rPr>
                          <m:t>𝑖</m:t>
                        </m:r>
                      </m:sub>
                    </m:sSub>
                  </m:oMath>
                </a14:m>
                <a:r>
                  <a:rPr lang="en-US" sz="2400" dirty="0">
                    <a:solidFill>
                      <a:srgbClr val="FFFF00"/>
                    </a:solidFill>
                  </a:rPr>
                  <a:t>= </a:t>
                </a:r>
                <a14:m>
                  <m:oMath xmlns:m="http://schemas.openxmlformats.org/officeDocument/2006/math">
                    <m:r>
                      <a:rPr lang="en-US" sz="2400" i="1">
                        <a:solidFill>
                          <a:srgbClr val="FFFF00"/>
                        </a:solidFill>
                        <a:latin typeface="Cambria Math" panose="02040503050406030204" pitchFamily="18" charset="0"/>
                      </a:rPr>
                      <m:t>𝐼</m:t>
                    </m:r>
                    <m:d>
                      <m:dPr>
                        <m:ctrlPr>
                          <a:rPr lang="en-US" sz="2400" i="1">
                            <a:solidFill>
                              <a:srgbClr val="FFFF00"/>
                            </a:solidFill>
                            <a:latin typeface="Cambria Math" panose="02040503050406030204" pitchFamily="18" charset="0"/>
                          </a:rPr>
                        </m:ctrlPr>
                      </m:dPr>
                      <m:e>
                        <m:sSub>
                          <m:sSubPr>
                            <m:ctrlPr>
                              <a:rPr lang="en-US" sz="2400" i="1">
                                <a:solidFill>
                                  <a:srgbClr val="FFFF00"/>
                                </a:solidFill>
                                <a:latin typeface="Cambria Math" panose="02040503050406030204" pitchFamily="18" charset="0"/>
                              </a:rPr>
                            </m:ctrlPr>
                          </m:sSubPr>
                          <m:e>
                            <m:r>
                              <a:rPr lang="en-US" sz="2400" i="1">
                                <a:solidFill>
                                  <a:srgbClr val="FFFF00"/>
                                </a:solidFill>
                                <a:latin typeface="Cambria Math" panose="02040503050406030204" pitchFamily="18" charset="0"/>
                              </a:rPr>
                              <m:t>𝑇</m:t>
                            </m:r>
                          </m:e>
                          <m:sub>
                            <m:r>
                              <a:rPr lang="en-US" sz="2400" i="1">
                                <a:solidFill>
                                  <a:srgbClr val="FFFF00"/>
                                </a:solidFill>
                                <a:latin typeface="Cambria Math" panose="02040503050406030204" pitchFamily="18" charset="0"/>
                              </a:rPr>
                              <m:t>𝑖</m:t>
                            </m:r>
                          </m:sub>
                        </m:sSub>
                        <m:r>
                          <a:rPr lang="en-US" sz="2400" i="1">
                            <a:solidFill>
                              <a:srgbClr val="FFFF00"/>
                            </a:solidFill>
                            <a:latin typeface="Cambria Math" panose="02040503050406030204" pitchFamily="18" charset="0"/>
                          </a:rPr>
                          <m:t>≥</m:t>
                        </m:r>
                        <m:r>
                          <a:rPr lang="en-US" sz="2400" i="1">
                            <a:solidFill>
                              <a:srgbClr val="FFFF00"/>
                            </a:solidFill>
                            <a:latin typeface="Cambria Math" panose="02040503050406030204" pitchFamily="18" charset="0"/>
                          </a:rPr>
                          <m:t>𝜏</m:t>
                        </m:r>
                      </m:e>
                    </m:d>
                  </m:oMath>
                </a14:m>
                <a:endParaRPr lang="en-US" sz="2400" dirty="0"/>
              </a:p>
            </p:txBody>
          </p:sp>
        </mc:Choice>
        <mc:Fallback>
          <p:sp>
            <p:nvSpPr>
              <p:cNvPr id="2" name="Title 1">
                <a:extLst>
                  <a:ext uri="{FF2B5EF4-FFF2-40B4-BE49-F238E27FC236}">
                    <a16:creationId xmlns:a16="http://schemas.microsoft.com/office/drawing/2014/main" id="{6BEFC082-745A-FB7F-4C37-1210B3AC4390}"/>
                  </a:ext>
                </a:extLst>
              </p:cNvPr>
              <p:cNvSpPr>
                <a:spLocks noGrp="1" noRot="1" noChangeAspect="1" noMove="1" noResize="1" noEditPoints="1" noAdjustHandles="1" noChangeArrowheads="1" noChangeShapeType="1" noTextEdit="1"/>
              </p:cNvSpPr>
              <p:nvPr>
                <p:ph type="title"/>
              </p:nvPr>
            </p:nvSpPr>
            <p:spPr>
              <a:xfrm>
                <a:off x="76200" y="76200"/>
                <a:ext cx="6705600" cy="685800"/>
              </a:xfrm>
              <a:blipFill>
                <a:blip r:embed="rId3"/>
                <a:stretch>
                  <a:fillRect l="-1000" t="-17857" r="-2091" b="-30357"/>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F1C85F3B-5D0B-97D7-65E0-107422F6BB0A}"/>
              </a:ext>
            </a:extLst>
          </p:cNvPr>
          <p:cNvSpPr>
            <a:spLocks noGrp="1"/>
          </p:cNvSpPr>
          <p:nvPr>
            <p:ph type="sldNum" sz="quarter" idx="12"/>
          </p:nvPr>
        </p:nvSpPr>
        <p:spPr/>
        <p:txBody>
          <a:bodyPr/>
          <a:lstStyle/>
          <a:p>
            <a:fld id="{A54AE71F-0975-46E6-AD98-F92A684CFC99}" type="slidenum">
              <a:rPr lang="en-US" altLang="en-US" smtClean="0"/>
              <a:pPr/>
              <a:t>34</a:t>
            </a:fld>
            <a:endParaRPr lang="en-US" altLang="en-US" dirty="0"/>
          </a:p>
        </p:txBody>
      </p:sp>
      <p:sp>
        <p:nvSpPr>
          <p:cNvPr id="5" name="Content Placeholder 4">
            <a:extLst>
              <a:ext uri="{FF2B5EF4-FFF2-40B4-BE49-F238E27FC236}">
                <a16:creationId xmlns:a16="http://schemas.microsoft.com/office/drawing/2014/main" id="{5661D6AC-C02C-BE84-18AD-B0FFCBE67F59}"/>
              </a:ext>
            </a:extLst>
          </p:cNvPr>
          <p:cNvSpPr txBox="1">
            <a:spLocks noGrp="1"/>
          </p:cNvSpPr>
          <p:nvPr>
            <p:ph idx="1"/>
          </p:nvPr>
        </p:nvSpPr>
        <p:spPr>
          <a:xfrm>
            <a:off x="141514" y="829866"/>
            <a:ext cx="6629400" cy="7078861"/>
          </a:xfrm>
          <a:prstGeom prst="rect">
            <a:avLst/>
          </a:prstGeom>
          <a:solidFill>
            <a:schemeClr val="accent1"/>
          </a:solidFill>
        </p:spPr>
        <p:txBody>
          <a:bodyPr wrap="square" rtlCol="0">
            <a:spAutoFit/>
          </a:bodyPr>
          <a:lstStyle/>
          <a:p>
            <a:pPr marL="0" indent="0">
              <a:buNone/>
            </a:pPr>
            <a:r>
              <a:rPr lang="en-US" sz="2000" kern="1200" dirty="0" err="1">
                <a:latin typeface="Arial" panose="020B0604020202020204" pitchFamily="34" charset="0"/>
                <a:cs typeface="Arial" panose="020B0604020202020204" pitchFamily="34" charset="0"/>
              </a:rPr>
              <a:t>pi_model_results</a:t>
            </a:r>
            <a:r>
              <a:rPr lang="en-US" sz="2000" kern="1200" dirty="0">
                <a:latin typeface="Arial" panose="020B0604020202020204" pitchFamily="34" charset="0"/>
                <a:cs typeface="Arial" panose="020B0604020202020204" pitchFamily="34" charset="0"/>
              </a:rPr>
              <a:t>&lt;-function(</a:t>
            </a:r>
            <a:r>
              <a:rPr lang="en-US" sz="2000" kern="1200" dirty="0" err="1">
                <a:latin typeface="Arial" panose="020B0604020202020204" pitchFamily="34" charset="0"/>
                <a:cs typeface="Arial" panose="020B0604020202020204" pitchFamily="34" charset="0"/>
              </a:rPr>
              <a:t>coef,var</a:t>
            </a:r>
            <a:r>
              <a:rPr lang="en-US" sz="2000" kern="1200" dirty="0">
                <a:latin typeface="Arial" panose="020B0604020202020204" pitchFamily="34" charset="0"/>
                <a:cs typeface="Arial" panose="020B0604020202020204" pitchFamily="34" charset="0"/>
              </a:rPr>
              <a:t>){</a:t>
            </a:r>
            <a:br>
              <a:rPr lang="en-US" sz="2000" kern="1200" dirty="0">
                <a:latin typeface="Arial" panose="020B0604020202020204" pitchFamily="34" charset="0"/>
                <a:cs typeface="Arial" panose="020B0604020202020204" pitchFamily="34" charset="0"/>
              </a:rPr>
            </a:br>
            <a:r>
              <a:rPr lang="en-US" sz="2000" kern="1200" dirty="0">
                <a:latin typeface="Arial" panose="020B0604020202020204" pitchFamily="34" charset="0"/>
                <a:cs typeface="Arial" panose="020B0604020202020204" pitchFamily="34" charset="0"/>
              </a:rPr>
              <a:t>    </a:t>
            </a:r>
            <a:r>
              <a:rPr lang="en-US" sz="2000" kern="1200" dirty="0" err="1">
                <a:latin typeface="Arial" panose="020B0604020202020204" pitchFamily="34" charset="0"/>
                <a:cs typeface="Arial" panose="020B0604020202020204" pitchFamily="34" charset="0"/>
              </a:rPr>
              <a:t>odds_ratio_est</a:t>
            </a:r>
            <a:r>
              <a:rPr lang="en-US" sz="2000" kern="1200" dirty="0">
                <a:latin typeface="Arial" panose="020B0604020202020204" pitchFamily="34" charset="0"/>
                <a:cs typeface="Arial" panose="020B0604020202020204" pitchFamily="34" charset="0"/>
              </a:rPr>
              <a:t>&lt;-exp(</a:t>
            </a:r>
            <a:r>
              <a:rPr lang="en-US" sz="2000" kern="1200" dirty="0" err="1">
                <a:latin typeface="Arial" panose="020B0604020202020204" pitchFamily="34" charset="0"/>
                <a:cs typeface="Arial" panose="020B0604020202020204" pitchFamily="34" charset="0"/>
              </a:rPr>
              <a:t>coef</a:t>
            </a:r>
            <a:r>
              <a:rPr lang="en-US" sz="2000" kern="1200" dirty="0">
                <a:latin typeface="Arial" panose="020B0604020202020204" pitchFamily="34" charset="0"/>
                <a:cs typeface="Arial" panose="020B0604020202020204" pitchFamily="34" charset="0"/>
              </a:rPr>
              <a:t>[13:17])</a:t>
            </a:r>
            <a:br>
              <a:rPr lang="en-US" sz="2000" kern="1200" dirty="0">
                <a:latin typeface="Arial" panose="020B0604020202020204" pitchFamily="34" charset="0"/>
                <a:cs typeface="Arial" panose="020B0604020202020204" pitchFamily="34" charset="0"/>
              </a:rPr>
            </a:br>
            <a:r>
              <a:rPr lang="en-US" sz="2000" kern="1200" dirty="0">
                <a:latin typeface="Arial" panose="020B0604020202020204" pitchFamily="34" charset="0"/>
                <a:cs typeface="Arial" panose="020B0604020202020204" pitchFamily="34" charset="0"/>
              </a:rPr>
              <a:t>    </a:t>
            </a:r>
            <a:r>
              <a:rPr lang="en-US" sz="2000" kern="1200" dirty="0" err="1">
                <a:latin typeface="Arial" panose="020B0604020202020204" pitchFamily="34" charset="0"/>
                <a:cs typeface="Arial" panose="020B0604020202020204" pitchFamily="34" charset="0"/>
              </a:rPr>
              <a:t>odds_ratio_lower</a:t>
            </a:r>
            <a:r>
              <a:rPr lang="en-US" sz="2000" kern="1200" dirty="0">
                <a:latin typeface="Arial" panose="020B0604020202020204" pitchFamily="34" charset="0"/>
                <a:cs typeface="Arial" panose="020B0604020202020204" pitchFamily="34" charset="0"/>
              </a:rPr>
              <a:t> &lt;- numeric()</a:t>
            </a:r>
            <a:br>
              <a:rPr lang="en-US" sz="2000" kern="1200" dirty="0">
                <a:latin typeface="Arial" panose="020B0604020202020204" pitchFamily="34" charset="0"/>
                <a:cs typeface="Arial" panose="020B0604020202020204" pitchFamily="34" charset="0"/>
              </a:rPr>
            </a:br>
            <a:r>
              <a:rPr lang="en-US" sz="2000" kern="1200" dirty="0">
                <a:latin typeface="Arial" panose="020B0604020202020204" pitchFamily="34" charset="0"/>
                <a:cs typeface="Arial" panose="020B0604020202020204" pitchFamily="34" charset="0"/>
              </a:rPr>
              <a:t>    </a:t>
            </a:r>
            <a:r>
              <a:rPr lang="en-US" sz="2000" kern="1200" dirty="0" err="1">
                <a:latin typeface="Arial" panose="020B0604020202020204" pitchFamily="34" charset="0"/>
                <a:cs typeface="Arial" panose="020B0604020202020204" pitchFamily="34" charset="0"/>
              </a:rPr>
              <a:t>odds_ratio_upper</a:t>
            </a:r>
            <a:r>
              <a:rPr lang="en-US" sz="2000" kern="1200" dirty="0">
                <a:latin typeface="Arial" panose="020B0604020202020204" pitchFamily="34" charset="0"/>
                <a:cs typeface="Arial" panose="020B0604020202020204" pitchFamily="34" charset="0"/>
              </a:rPr>
              <a:t> &lt;- numeric()</a:t>
            </a:r>
            <a:br>
              <a:rPr lang="en-US" sz="2000" kern="1200" dirty="0">
                <a:latin typeface="Arial" panose="020B0604020202020204" pitchFamily="34" charset="0"/>
                <a:cs typeface="Arial" panose="020B0604020202020204" pitchFamily="34" charset="0"/>
              </a:rPr>
            </a:br>
            <a:r>
              <a:rPr lang="en-US" sz="2000" kern="1200" dirty="0">
                <a:latin typeface="Arial" panose="020B0604020202020204" pitchFamily="34" charset="0"/>
                <a:cs typeface="Arial" panose="020B0604020202020204" pitchFamily="34" charset="0"/>
              </a:rPr>
              <a:t>    for (j in 13:17){</a:t>
            </a:r>
            <a:br>
              <a:rPr lang="en-US" sz="2000" kern="1200" dirty="0">
                <a:latin typeface="Arial" panose="020B0604020202020204" pitchFamily="34" charset="0"/>
                <a:cs typeface="Arial" panose="020B0604020202020204" pitchFamily="34" charset="0"/>
              </a:rPr>
            </a:br>
            <a:r>
              <a:rPr lang="en-US" sz="2000" kern="1200" dirty="0">
                <a:latin typeface="Arial" panose="020B0604020202020204" pitchFamily="34" charset="0"/>
                <a:cs typeface="Arial" panose="020B0604020202020204" pitchFamily="34" charset="0"/>
              </a:rPr>
              <a:t>      </a:t>
            </a:r>
            <a:r>
              <a:rPr lang="en-US" sz="2000" kern="1200" dirty="0" err="1">
                <a:latin typeface="Arial" panose="020B0604020202020204" pitchFamily="34" charset="0"/>
                <a:cs typeface="Arial" panose="020B0604020202020204" pitchFamily="34" charset="0"/>
              </a:rPr>
              <a:t>odds_ratio_lower</a:t>
            </a:r>
            <a:r>
              <a:rPr lang="en-US" sz="2000" kern="1200" dirty="0">
                <a:latin typeface="Arial" panose="020B0604020202020204" pitchFamily="34" charset="0"/>
                <a:cs typeface="Arial" panose="020B0604020202020204" pitchFamily="34" charset="0"/>
              </a:rPr>
              <a:t> &lt;- append(</a:t>
            </a:r>
            <a:r>
              <a:rPr lang="en-US" sz="2000" kern="1200" dirty="0" err="1">
                <a:latin typeface="Arial" panose="020B0604020202020204" pitchFamily="34" charset="0"/>
                <a:cs typeface="Arial" panose="020B0604020202020204" pitchFamily="34" charset="0"/>
              </a:rPr>
              <a:t>odds_ratio_lower,exp</a:t>
            </a:r>
            <a:r>
              <a:rPr lang="en-US" sz="2000" kern="1200" dirty="0">
                <a:latin typeface="Arial" panose="020B0604020202020204" pitchFamily="34" charset="0"/>
                <a:cs typeface="Arial" panose="020B0604020202020204" pitchFamily="34" charset="0"/>
              </a:rPr>
              <a:t>(</a:t>
            </a:r>
            <a:r>
              <a:rPr lang="en-US" sz="2000" kern="1200" dirty="0" err="1">
                <a:latin typeface="Arial" panose="020B0604020202020204" pitchFamily="34" charset="0"/>
                <a:cs typeface="Arial" panose="020B0604020202020204" pitchFamily="34" charset="0"/>
              </a:rPr>
              <a:t>coef</a:t>
            </a:r>
            <a:r>
              <a:rPr lang="en-US" sz="2000" kern="1200" dirty="0">
                <a:latin typeface="Arial" panose="020B0604020202020204" pitchFamily="34" charset="0"/>
                <a:cs typeface="Arial" panose="020B0604020202020204" pitchFamily="34" charset="0"/>
              </a:rPr>
              <a:t>[j]-1.96*sqrt(var[</a:t>
            </a:r>
            <a:r>
              <a:rPr lang="en-US" sz="2000" kern="1200" dirty="0" err="1">
                <a:latin typeface="Arial" panose="020B0604020202020204" pitchFamily="34" charset="0"/>
                <a:cs typeface="Arial" panose="020B0604020202020204" pitchFamily="34" charset="0"/>
              </a:rPr>
              <a:t>j,j</a:t>
            </a:r>
            <a:r>
              <a:rPr lang="en-US" sz="2000" kern="1200" dirty="0">
                <a:latin typeface="Arial" panose="020B0604020202020204" pitchFamily="34" charset="0"/>
                <a:cs typeface="Arial" panose="020B0604020202020204" pitchFamily="34" charset="0"/>
              </a:rPr>
              <a:t>])))</a:t>
            </a:r>
            <a:br>
              <a:rPr lang="en-US" sz="2000" kern="1200" dirty="0">
                <a:latin typeface="Arial" panose="020B0604020202020204" pitchFamily="34" charset="0"/>
                <a:cs typeface="Arial" panose="020B0604020202020204" pitchFamily="34" charset="0"/>
              </a:rPr>
            </a:br>
            <a:r>
              <a:rPr lang="en-US" sz="2000" kern="1200" dirty="0">
                <a:latin typeface="Arial" panose="020B0604020202020204" pitchFamily="34" charset="0"/>
                <a:cs typeface="Arial" panose="020B0604020202020204" pitchFamily="34" charset="0"/>
              </a:rPr>
              <a:t>      </a:t>
            </a:r>
            <a:r>
              <a:rPr lang="en-US" sz="2000" kern="1200" dirty="0" err="1">
                <a:latin typeface="Arial" panose="020B0604020202020204" pitchFamily="34" charset="0"/>
                <a:cs typeface="Arial" panose="020B0604020202020204" pitchFamily="34" charset="0"/>
              </a:rPr>
              <a:t>odds_ratio_upper</a:t>
            </a:r>
            <a:r>
              <a:rPr lang="en-US" sz="2000" kern="1200" dirty="0">
                <a:latin typeface="Arial" panose="020B0604020202020204" pitchFamily="34" charset="0"/>
                <a:cs typeface="Arial" panose="020B0604020202020204" pitchFamily="34" charset="0"/>
              </a:rPr>
              <a:t> &lt;- append(</a:t>
            </a:r>
            <a:r>
              <a:rPr lang="en-US" sz="2000" kern="1200" dirty="0" err="1">
                <a:latin typeface="Arial" panose="020B0604020202020204" pitchFamily="34" charset="0"/>
                <a:cs typeface="Arial" panose="020B0604020202020204" pitchFamily="34" charset="0"/>
              </a:rPr>
              <a:t>odds_ratio_upper,exp</a:t>
            </a:r>
            <a:r>
              <a:rPr lang="en-US" sz="2000" kern="1200" dirty="0">
                <a:latin typeface="Arial" panose="020B0604020202020204" pitchFamily="34" charset="0"/>
                <a:cs typeface="Arial" panose="020B0604020202020204" pitchFamily="34" charset="0"/>
              </a:rPr>
              <a:t>(</a:t>
            </a:r>
            <a:r>
              <a:rPr lang="en-US" sz="2000" kern="1200" dirty="0" err="1">
                <a:latin typeface="Arial" panose="020B0604020202020204" pitchFamily="34" charset="0"/>
                <a:cs typeface="Arial" panose="020B0604020202020204" pitchFamily="34" charset="0"/>
              </a:rPr>
              <a:t>coef</a:t>
            </a:r>
            <a:r>
              <a:rPr lang="en-US" sz="2000" kern="1200" dirty="0">
                <a:latin typeface="Arial" panose="020B0604020202020204" pitchFamily="34" charset="0"/>
                <a:cs typeface="Arial" panose="020B0604020202020204" pitchFamily="34" charset="0"/>
              </a:rPr>
              <a:t>[j]+1.96*sqrt(var[</a:t>
            </a:r>
            <a:r>
              <a:rPr lang="en-US" sz="2000" kern="1200" dirty="0" err="1">
                <a:latin typeface="Arial" panose="020B0604020202020204" pitchFamily="34" charset="0"/>
                <a:cs typeface="Arial" panose="020B0604020202020204" pitchFamily="34" charset="0"/>
              </a:rPr>
              <a:t>j,j</a:t>
            </a:r>
            <a:r>
              <a:rPr lang="en-US" sz="2000" kern="1200" dirty="0">
                <a:latin typeface="Arial" panose="020B0604020202020204" pitchFamily="34" charset="0"/>
                <a:cs typeface="Arial" panose="020B0604020202020204" pitchFamily="34" charset="0"/>
              </a:rPr>
              <a:t>])))</a:t>
            </a:r>
            <a:br>
              <a:rPr lang="en-US" sz="2000" kern="1200" dirty="0">
                <a:latin typeface="Arial" panose="020B0604020202020204" pitchFamily="34" charset="0"/>
                <a:cs typeface="Arial" panose="020B0604020202020204" pitchFamily="34" charset="0"/>
              </a:rPr>
            </a:br>
            <a:r>
              <a:rPr lang="en-US" sz="2000" kern="1200" dirty="0">
                <a:latin typeface="Arial" panose="020B0604020202020204" pitchFamily="34" charset="0"/>
                <a:cs typeface="Arial" panose="020B0604020202020204" pitchFamily="34" charset="0"/>
              </a:rPr>
              <a:t>    }</a:t>
            </a:r>
            <a:br>
              <a:rPr lang="en-US" sz="2000" kern="1200" dirty="0">
                <a:latin typeface="Arial" panose="020B0604020202020204" pitchFamily="34" charset="0"/>
                <a:cs typeface="Arial" panose="020B0604020202020204" pitchFamily="34" charset="0"/>
              </a:rPr>
            </a:br>
            <a:r>
              <a:rPr lang="en-US" sz="2000" kern="1200" dirty="0">
                <a:latin typeface="Arial" panose="020B0604020202020204" pitchFamily="34" charset="0"/>
                <a:cs typeface="Arial" panose="020B0604020202020204" pitchFamily="34" charset="0"/>
              </a:rPr>
              <a:t>    </a:t>
            </a:r>
            <a:r>
              <a:rPr lang="en-US" sz="2000" kern="1200" dirty="0" err="1">
                <a:latin typeface="Arial" panose="020B0604020202020204" pitchFamily="34" charset="0"/>
                <a:cs typeface="Arial" panose="020B0604020202020204" pitchFamily="34" charset="0"/>
              </a:rPr>
              <a:t>P_pi</a:t>
            </a:r>
            <a:r>
              <a:rPr lang="en-US" sz="2000" kern="1200" dirty="0">
                <a:latin typeface="Arial" panose="020B0604020202020204" pitchFamily="34" charset="0"/>
                <a:cs typeface="Arial" panose="020B0604020202020204" pitchFamily="34" charset="0"/>
              </a:rPr>
              <a:t>&lt;-numeric()</a:t>
            </a:r>
            <a:br>
              <a:rPr lang="en-US" sz="2000" kern="1200" dirty="0">
                <a:latin typeface="Arial" panose="020B0604020202020204" pitchFamily="34" charset="0"/>
                <a:cs typeface="Arial" panose="020B0604020202020204" pitchFamily="34" charset="0"/>
              </a:rPr>
            </a:br>
            <a:r>
              <a:rPr lang="en-US" sz="2000" kern="1200" dirty="0">
                <a:latin typeface="Arial" panose="020B0604020202020204" pitchFamily="34" charset="0"/>
                <a:cs typeface="Arial" panose="020B0604020202020204" pitchFamily="34" charset="0"/>
              </a:rPr>
              <a:t>    for (</a:t>
            </a:r>
            <a:r>
              <a:rPr lang="en-US" sz="2000" kern="1200" dirty="0" err="1">
                <a:latin typeface="Arial" panose="020B0604020202020204" pitchFamily="34" charset="0"/>
                <a:cs typeface="Arial" panose="020B0604020202020204" pitchFamily="34" charset="0"/>
              </a:rPr>
              <a:t>i</a:t>
            </a:r>
            <a:r>
              <a:rPr lang="en-US" sz="2000" kern="1200" dirty="0">
                <a:latin typeface="Arial" panose="020B0604020202020204" pitchFamily="34" charset="0"/>
                <a:cs typeface="Arial" panose="020B0604020202020204" pitchFamily="34" charset="0"/>
              </a:rPr>
              <a:t> in c(13:17)){</a:t>
            </a:r>
            <a:br>
              <a:rPr lang="en-US" sz="2000" kern="1200" dirty="0">
                <a:latin typeface="Arial" panose="020B0604020202020204" pitchFamily="34" charset="0"/>
                <a:cs typeface="Arial" panose="020B0604020202020204" pitchFamily="34" charset="0"/>
              </a:rPr>
            </a:br>
            <a:r>
              <a:rPr lang="en-US" sz="2000" kern="1200" dirty="0">
                <a:latin typeface="Arial" panose="020B0604020202020204" pitchFamily="34" charset="0"/>
                <a:cs typeface="Arial" panose="020B0604020202020204" pitchFamily="34" charset="0"/>
              </a:rPr>
              <a:t>      </a:t>
            </a:r>
            <a:r>
              <a:rPr lang="en-US" sz="2000" kern="1200" dirty="0" err="1">
                <a:latin typeface="Arial" panose="020B0604020202020204" pitchFamily="34" charset="0"/>
                <a:cs typeface="Arial" panose="020B0604020202020204" pitchFamily="34" charset="0"/>
              </a:rPr>
              <a:t>P_pi</a:t>
            </a:r>
            <a:r>
              <a:rPr lang="en-US" sz="2000" kern="1200" dirty="0">
                <a:latin typeface="Arial" panose="020B0604020202020204" pitchFamily="34" charset="0"/>
                <a:cs typeface="Arial" panose="020B0604020202020204" pitchFamily="34" charset="0"/>
              </a:rPr>
              <a:t>&lt;-append(</a:t>
            </a:r>
            <a:r>
              <a:rPr lang="en-US" sz="2000" kern="1200" dirty="0" err="1">
                <a:latin typeface="Arial" panose="020B0604020202020204" pitchFamily="34" charset="0"/>
                <a:cs typeface="Arial" panose="020B0604020202020204" pitchFamily="34" charset="0"/>
              </a:rPr>
              <a:t>P_pi</a:t>
            </a:r>
            <a:r>
              <a:rPr lang="en-US" sz="2000" kern="1200" dirty="0">
                <a:latin typeface="Arial" panose="020B0604020202020204" pitchFamily="34" charset="0"/>
                <a:cs typeface="Arial" panose="020B0604020202020204" pitchFamily="34" charset="0"/>
              </a:rPr>
              <a:t>,(2*(1-pnorm(abs(</a:t>
            </a:r>
            <a:r>
              <a:rPr lang="en-US" sz="2000" kern="1200" dirty="0" err="1">
                <a:latin typeface="Arial" panose="020B0604020202020204" pitchFamily="34" charset="0"/>
                <a:cs typeface="Arial" panose="020B0604020202020204" pitchFamily="34" charset="0"/>
              </a:rPr>
              <a:t>coef</a:t>
            </a:r>
            <a:r>
              <a:rPr lang="en-US" sz="2000" kern="1200" dirty="0">
                <a:latin typeface="Arial" panose="020B0604020202020204" pitchFamily="34" charset="0"/>
                <a:cs typeface="Arial" panose="020B0604020202020204" pitchFamily="34" charset="0"/>
              </a:rPr>
              <a:t>[</a:t>
            </a:r>
            <a:r>
              <a:rPr lang="en-US" sz="2000" kern="1200" dirty="0" err="1">
                <a:latin typeface="Arial" panose="020B0604020202020204" pitchFamily="34" charset="0"/>
                <a:cs typeface="Arial" panose="020B0604020202020204" pitchFamily="34" charset="0"/>
              </a:rPr>
              <a:t>i</a:t>
            </a:r>
            <a:r>
              <a:rPr lang="en-US" sz="2000" kern="1200" dirty="0">
                <a:latin typeface="Arial" panose="020B0604020202020204" pitchFamily="34" charset="0"/>
                <a:cs typeface="Arial" panose="020B0604020202020204" pitchFamily="34" charset="0"/>
              </a:rPr>
              <a:t>]),mean=0,sd=sqrt(var[</a:t>
            </a:r>
            <a:r>
              <a:rPr lang="en-US" sz="2000" kern="1200" dirty="0" err="1">
                <a:latin typeface="Arial" panose="020B0604020202020204" pitchFamily="34" charset="0"/>
                <a:cs typeface="Arial" panose="020B0604020202020204" pitchFamily="34" charset="0"/>
              </a:rPr>
              <a:t>i,i</a:t>
            </a:r>
            <a:r>
              <a:rPr lang="en-US" sz="2000" kern="1200" dirty="0">
                <a:latin typeface="Arial" panose="020B0604020202020204" pitchFamily="34" charset="0"/>
                <a:cs typeface="Arial" panose="020B0604020202020204" pitchFamily="34" charset="0"/>
              </a:rPr>
              <a:t>])))))</a:t>
            </a:r>
            <a:br>
              <a:rPr lang="en-US" sz="2000" kern="1200" dirty="0">
                <a:latin typeface="Arial" panose="020B0604020202020204" pitchFamily="34" charset="0"/>
                <a:cs typeface="Arial" panose="020B0604020202020204" pitchFamily="34" charset="0"/>
              </a:rPr>
            </a:br>
            <a:r>
              <a:rPr lang="en-US" sz="2000" kern="1200" dirty="0">
                <a:latin typeface="Arial" panose="020B0604020202020204" pitchFamily="34" charset="0"/>
                <a:cs typeface="Arial" panose="020B0604020202020204" pitchFamily="34" charset="0"/>
              </a:rPr>
              <a:t>    }</a:t>
            </a:r>
            <a:br>
              <a:rPr lang="en-US" sz="2000" kern="1200" dirty="0">
                <a:latin typeface="Arial" panose="020B0604020202020204" pitchFamily="34" charset="0"/>
                <a:cs typeface="Arial" panose="020B0604020202020204" pitchFamily="34" charset="0"/>
              </a:rPr>
            </a:br>
            <a:r>
              <a:rPr lang="en-US" sz="2000" kern="1200" dirty="0">
                <a:latin typeface="Arial" panose="020B0604020202020204" pitchFamily="34" charset="0"/>
                <a:cs typeface="Arial" panose="020B0604020202020204" pitchFamily="34" charset="0"/>
              </a:rPr>
              <a:t>    </a:t>
            </a:r>
            <a:r>
              <a:rPr lang="en-US" sz="2000" kern="1200" dirty="0" err="1">
                <a:latin typeface="Arial" panose="020B0604020202020204" pitchFamily="34" charset="0"/>
                <a:cs typeface="Arial" panose="020B0604020202020204" pitchFamily="34" charset="0"/>
              </a:rPr>
              <a:t>pi_model_result</a:t>
            </a:r>
            <a:r>
              <a:rPr lang="en-US" sz="2000" kern="1200" dirty="0">
                <a:latin typeface="Arial" panose="020B0604020202020204" pitchFamily="34" charset="0"/>
                <a:cs typeface="Arial" panose="020B0604020202020204" pitchFamily="34" charset="0"/>
              </a:rPr>
              <a:t>&lt;-</a:t>
            </a:r>
            <a:r>
              <a:rPr lang="en-US" sz="2000" kern="1200" dirty="0" err="1">
                <a:latin typeface="Arial" panose="020B0604020202020204" pitchFamily="34" charset="0"/>
                <a:cs typeface="Arial" panose="020B0604020202020204" pitchFamily="34" charset="0"/>
              </a:rPr>
              <a:t>rbind</a:t>
            </a:r>
            <a:r>
              <a:rPr lang="en-US" sz="2000" kern="1200" dirty="0">
                <a:latin typeface="Arial" panose="020B0604020202020204" pitchFamily="34" charset="0"/>
                <a:cs typeface="Arial" panose="020B0604020202020204" pitchFamily="34" charset="0"/>
              </a:rPr>
              <a:t>(</a:t>
            </a:r>
            <a:r>
              <a:rPr lang="en-US" sz="2000" kern="1200" dirty="0" err="1">
                <a:latin typeface="Arial" panose="020B0604020202020204" pitchFamily="34" charset="0"/>
                <a:cs typeface="Arial" panose="020B0604020202020204" pitchFamily="34" charset="0"/>
              </a:rPr>
              <a:t>odds_ratio_est</a:t>
            </a:r>
            <a:r>
              <a:rPr lang="en-US" sz="2000" kern="1200" dirty="0">
                <a:latin typeface="Arial" panose="020B0604020202020204" pitchFamily="34" charset="0"/>
                <a:cs typeface="Arial" panose="020B0604020202020204" pitchFamily="34" charset="0"/>
              </a:rPr>
              <a:t>,</a:t>
            </a:r>
            <a:br>
              <a:rPr lang="en-US" sz="2000" kern="1200" dirty="0">
                <a:latin typeface="Arial" panose="020B0604020202020204" pitchFamily="34" charset="0"/>
                <a:cs typeface="Arial" panose="020B0604020202020204" pitchFamily="34" charset="0"/>
              </a:rPr>
            </a:br>
            <a:r>
              <a:rPr lang="en-US" sz="2000" kern="1200" dirty="0">
                <a:latin typeface="Arial" panose="020B0604020202020204" pitchFamily="34" charset="0"/>
                <a:cs typeface="Arial" panose="020B0604020202020204" pitchFamily="34" charset="0"/>
              </a:rPr>
              <a:t>                            </a:t>
            </a:r>
            <a:r>
              <a:rPr lang="en-US" sz="2000" kern="1200" dirty="0" err="1">
                <a:latin typeface="Arial" panose="020B0604020202020204" pitchFamily="34" charset="0"/>
                <a:cs typeface="Arial" panose="020B0604020202020204" pitchFamily="34" charset="0"/>
              </a:rPr>
              <a:t>odds_ratio_lower</a:t>
            </a:r>
            <a:r>
              <a:rPr lang="en-US" sz="2000" kern="1200" dirty="0">
                <a:latin typeface="Arial" panose="020B0604020202020204" pitchFamily="34" charset="0"/>
                <a:cs typeface="Arial" panose="020B0604020202020204" pitchFamily="34" charset="0"/>
              </a:rPr>
              <a:t>,</a:t>
            </a:r>
            <a:br>
              <a:rPr lang="en-US" sz="2000" kern="1200" dirty="0">
                <a:latin typeface="Arial" panose="020B0604020202020204" pitchFamily="34" charset="0"/>
                <a:cs typeface="Arial" panose="020B0604020202020204" pitchFamily="34" charset="0"/>
              </a:rPr>
            </a:br>
            <a:r>
              <a:rPr lang="en-US" sz="2000" kern="1200" dirty="0">
                <a:latin typeface="Arial" panose="020B0604020202020204" pitchFamily="34" charset="0"/>
                <a:cs typeface="Arial" panose="020B0604020202020204" pitchFamily="34" charset="0"/>
              </a:rPr>
              <a:t>                            </a:t>
            </a:r>
            <a:r>
              <a:rPr lang="en-US" sz="2000" kern="1200" dirty="0" err="1">
                <a:latin typeface="Arial" panose="020B0604020202020204" pitchFamily="34" charset="0"/>
                <a:cs typeface="Arial" panose="020B0604020202020204" pitchFamily="34" charset="0"/>
              </a:rPr>
              <a:t>odds_ratio_upper</a:t>
            </a:r>
            <a:r>
              <a:rPr lang="en-US" sz="2000" kern="1200" dirty="0">
                <a:latin typeface="Arial" panose="020B0604020202020204" pitchFamily="34" charset="0"/>
                <a:cs typeface="Arial" panose="020B0604020202020204" pitchFamily="34" charset="0"/>
              </a:rPr>
              <a:t>,</a:t>
            </a:r>
            <a:br>
              <a:rPr lang="en-US" sz="2000" kern="1200" dirty="0">
                <a:latin typeface="Arial" panose="020B0604020202020204" pitchFamily="34" charset="0"/>
                <a:cs typeface="Arial" panose="020B0604020202020204" pitchFamily="34" charset="0"/>
              </a:rPr>
            </a:br>
            <a:r>
              <a:rPr lang="en-US" sz="2000" kern="1200" dirty="0">
                <a:latin typeface="Arial" panose="020B0604020202020204" pitchFamily="34" charset="0"/>
                <a:cs typeface="Arial" panose="020B0604020202020204" pitchFamily="34" charset="0"/>
              </a:rPr>
              <a:t>                              </a:t>
            </a:r>
            <a:r>
              <a:rPr lang="en-US" sz="2000" kern="1200" dirty="0" err="1">
                <a:latin typeface="Arial" panose="020B0604020202020204" pitchFamily="34" charset="0"/>
                <a:cs typeface="Arial" panose="020B0604020202020204" pitchFamily="34" charset="0"/>
              </a:rPr>
              <a:t>P_pi</a:t>
            </a:r>
            <a:r>
              <a:rPr lang="en-US" sz="2000" kern="1200" dirty="0">
                <a:latin typeface="Arial" panose="020B0604020202020204" pitchFamily="34" charset="0"/>
                <a:cs typeface="Arial" panose="020B0604020202020204" pitchFamily="34" charset="0"/>
              </a:rPr>
              <a:t>)</a:t>
            </a:r>
            <a:br>
              <a:rPr lang="en-US" sz="2000" kern="1200" dirty="0">
                <a:latin typeface="Arial" panose="020B0604020202020204" pitchFamily="34" charset="0"/>
                <a:cs typeface="Arial" panose="020B0604020202020204" pitchFamily="34" charset="0"/>
              </a:rPr>
            </a:br>
            <a:r>
              <a:rPr lang="en-US" sz="2000" kern="1200" dirty="0">
                <a:latin typeface="Arial" panose="020B0604020202020204" pitchFamily="34" charset="0"/>
                <a:cs typeface="Arial" panose="020B0604020202020204" pitchFamily="34" charset="0"/>
              </a:rPr>
              <a:t>    return(</a:t>
            </a:r>
            <a:r>
              <a:rPr lang="en-US" sz="2000" kern="1200" dirty="0" err="1">
                <a:latin typeface="Arial" panose="020B0604020202020204" pitchFamily="34" charset="0"/>
                <a:cs typeface="Arial" panose="020B0604020202020204" pitchFamily="34" charset="0"/>
              </a:rPr>
              <a:t>pi_model_result</a:t>
            </a:r>
            <a:r>
              <a:rPr lang="en-US" sz="2000" kern="1200" dirty="0">
                <a:latin typeface="Arial" panose="020B0604020202020204" pitchFamily="34" charset="0"/>
                <a:cs typeface="Arial" panose="020B0604020202020204" pitchFamily="34" charset="0"/>
              </a:rPr>
              <a:t>)</a:t>
            </a:r>
            <a:br>
              <a:rPr lang="en-US" sz="2000" kern="1200" dirty="0">
                <a:latin typeface="Arial" panose="020B0604020202020204" pitchFamily="34" charset="0"/>
                <a:cs typeface="Arial" panose="020B0604020202020204" pitchFamily="34" charset="0"/>
              </a:rPr>
            </a:br>
            <a:r>
              <a:rPr lang="en-US" sz="2000" kern="1200" dirty="0">
                <a:latin typeface="Arial" panose="020B0604020202020204" pitchFamily="34" charset="0"/>
                <a:cs typeface="Arial" panose="020B0604020202020204" pitchFamily="34" charset="0"/>
              </a:rPr>
              <a:t>}</a:t>
            </a:r>
          </a:p>
          <a:p>
            <a:pPr marL="0" indent="0">
              <a:buNone/>
            </a:pPr>
            <a:r>
              <a:rPr lang="en-US" sz="2000" kern="1200" dirty="0" err="1">
                <a:latin typeface="Arial" panose="020B0604020202020204" pitchFamily="34" charset="0"/>
                <a:cs typeface="Arial" panose="020B0604020202020204" pitchFamily="34" charset="0"/>
              </a:rPr>
              <a:t>pi_model_results_MI</a:t>
            </a:r>
            <a:r>
              <a:rPr lang="en-US" sz="2000" kern="1200" dirty="0">
                <a:latin typeface="Arial" panose="020B0604020202020204" pitchFamily="34" charset="0"/>
                <a:cs typeface="Arial" panose="020B0604020202020204" pitchFamily="34" charset="0"/>
              </a:rPr>
              <a:t>&lt;-</a:t>
            </a:r>
            <a:r>
              <a:rPr lang="en-US" sz="2000" kern="1200" dirty="0" err="1">
                <a:latin typeface="Arial" panose="020B0604020202020204" pitchFamily="34" charset="0"/>
                <a:cs typeface="Arial" panose="020B0604020202020204" pitchFamily="34" charset="0"/>
              </a:rPr>
              <a:t>pi_model_results</a:t>
            </a:r>
            <a:r>
              <a:rPr lang="en-US" sz="2000" kern="1200" dirty="0">
                <a:latin typeface="Arial" panose="020B0604020202020204" pitchFamily="34" charset="0"/>
                <a:cs typeface="Arial" panose="020B0604020202020204" pitchFamily="34" charset="0"/>
              </a:rPr>
              <a:t>(</a:t>
            </a:r>
            <a:r>
              <a:rPr lang="en-US" sz="2000" kern="1200" dirty="0" err="1">
                <a:latin typeface="Arial" panose="020B0604020202020204" pitchFamily="34" charset="0"/>
                <a:cs typeface="Arial" panose="020B0604020202020204" pitchFamily="34" charset="0"/>
              </a:rPr>
              <a:t>coef_MI,var_MI</a:t>
            </a:r>
            <a:r>
              <a:rPr lang="en-US" sz="2000" kern="1200" dirty="0">
                <a:latin typeface="Arial" panose="020B0604020202020204" pitchFamily="34" charset="0"/>
                <a:cs typeface="Arial" panose="020B0604020202020204" pitchFamily="34" charset="0"/>
              </a:rPr>
              <a:t>)</a:t>
            </a:r>
          </a:p>
        </p:txBody>
      </p:sp>
      <p:pic>
        <p:nvPicPr>
          <p:cNvPr id="7" name="Picture 6">
            <a:extLst>
              <a:ext uri="{FF2B5EF4-FFF2-40B4-BE49-F238E27FC236}">
                <a16:creationId xmlns:a16="http://schemas.microsoft.com/office/drawing/2014/main" id="{ACAD68B5-B4A6-B733-0483-DA83939A2BD4}"/>
              </a:ext>
            </a:extLst>
          </p:cNvPr>
          <p:cNvPicPr>
            <a:picLocks noChangeAspect="1"/>
          </p:cNvPicPr>
          <p:nvPr/>
        </p:nvPicPr>
        <p:blipFill>
          <a:blip r:embed="rId4"/>
          <a:stretch>
            <a:fillRect/>
          </a:stretch>
        </p:blipFill>
        <p:spPr>
          <a:xfrm>
            <a:off x="-87086" y="7963535"/>
            <a:ext cx="6858000" cy="1117971"/>
          </a:xfrm>
          <a:prstGeom prst="rect">
            <a:avLst/>
          </a:prstGeom>
        </p:spPr>
      </p:pic>
      <p:sp>
        <p:nvSpPr>
          <p:cNvPr id="8" name="TextBox 7">
            <a:extLst>
              <a:ext uri="{FF2B5EF4-FFF2-40B4-BE49-F238E27FC236}">
                <a16:creationId xmlns:a16="http://schemas.microsoft.com/office/drawing/2014/main" id="{C8CBE948-FD70-5347-3354-30741566B0AF}"/>
              </a:ext>
            </a:extLst>
          </p:cNvPr>
          <p:cNvSpPr txBox="1"/>
          <p:nvPr/>
        </p:nvSpPr>
        <p:spPr>
          <a:xfrm>
            <a:off x="4419600" y="1446113"/>
            <a:ext cx="2362200" cy="923330"/>
          </a:xfrm>
          <a:prstGeom prst="rect">
            <a:avLst/>
          </a:prstGeom>
          <a:solidFill>
            <a:schemeClr val="bg1">
              <a:lumMod val="75000"/>
              <a:lumOff val="25000"/>
            </a:schemeClr>
          </a:solidFill>
        </p:spPr>
        <p:txBody>
          <a:bodyPr wrap="square" rtlCol="0">
            <a:spAutoFit/>
          </a:bodyPr>
          <a:lstStyle/>
          <a:p>
            <a:r>
              <a:rPr lang="en-US" dirty="0"/>
              <a:t>13:17 </a:t>
            </a:r>
            <a:r>
              <a:rPr lang="en-US" dirty="0" err="1"/>
              <a:t>th</a:t>
            </a:r>
            <a:r>
              <a:rPr lang="en-US" dirty="0"/>
              <a:t> elements in overall covariate matrix</a:t>
            </a:r>
          </a:p>
        </p:txBody>
      </p:sp>
    </p:spTree>
    <p:extLst>
      <p:ext uri="{BB962C8B-B14F-4D97-AF65-F5344CB8AC3E}">
        <p14:creationId xmlns:p14="http://schemas.microsoft.com/office/powerpoint/2010/main" val="1331847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5F0356-BC8D-0E0A-B3F0-82415E61D06C}"/>
              </a:ext>
            </a:extLst>
          </p:cNvPr>
          <p:cNvSpPr>
            <a:spLocks noGrp="1"/>
          </p:cNvSpPr>
          <p:nvPr>
            <p:ph type="title"/>
          </p:nvPr>
        </p:nvSpPr>
        <p:spPr/>
        <p:txBody>
          <a:bodyPr/>
          <a:lstStyle/>
          <a:p>
            <a:r>
              <a:rPr lang="en-US" dirty="0"/>
              <a:t>Summary</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2BE801E-8A45-F6CB-1A9F-D6F2031FEBEB}"/>
                  </a:ext>
                </a:extLst>
              </p:cNvPr>
              <p:cNvSpPr>
                <a:spLocks noGrp="1"/>
              </p:cNvSpPr>
              <p:nvPr>
                <p:ph idx="1"/>
              </p:nvPr>
            </p:nvSpPr>
            <p:spPr/>
            <p:txBody>
              <a:bodyPr>
                <a:normAutofit/>
              </a:bodyPr>
              <a:lstStyle/>
              <a:p>
                <a:r>
                  <a:rPr lang="en-US" dirty="0"/>
                  <a:t>The τ -IBR model should be considered if modeling a cohort of participants with many </a:t>
                </a:r>
                <a14:m>
                  <m:oMath xmlns:m="http://schemas.openxmlformats.org/officeDocument/2006/math">
                    <m:func>
                      <m:funcPr>
                        <m:ctrlPr>
                          <a:rPr lang="en-US" sz="3200" i="1" smtClean="0">
                            <a:latin typeface="Cambria Math" panose="02040503050406030204" pitchFamily="18" charset="0"/>
                          </a:rPr>
                        </m:ctrlPr>
                      </m:funcPr>
                      <m:fName>
                        <m:r>
                          <m:rPr>
                            <m:sty m:val="p"/>
                          </m:rPr>
                          <a:rPr lang="en-US" sz="3200">
                            <a:latin typeface="Cambria Math" panose="02040503050406030204" pitchFamily="18" charset="0"/>
                          </a:rPr>
                          <m:t>min</m:t>
                        </m:r>
                      </m:fName>
                      <m:e>
                        <m:d>
                          <m:dPr>
                            <m:ctrlPr>
                              <a:rPr lang="en-US" sz="3200" i="1">
                                <a:latin typeface="Cambria Math" panose="02040503050406030204" pitchFamily="18" charset="0"/>
                              </a:rPr>
                            </m:ctrlPr>
                          </m:dPr>
                          <m:e>
                            <m:r>
                              <a:rPr lang="en-US" sz="3200" i="1">
                                <a:latin typeface="Cambria Math" panose="02040503050406030204" pitchFamily="18" charset="0"/>
                              </a:rPr>
                              <m:t>𝜏</m:t>
                            </m:r>
                            <m:r>
                              <a:rPr lang="en-US" sz="3200" i="1">
                                <a:latin typeface="Cambria Math" panose="02040503050406030204" pitchFamily="18" charset="0"/>
                              </a:rPr>
                              <m:t>, </m:t>
                            </m:r>
                            <m:sSub>
                              <m:sSubPr>
                                <m:ctrlPr>
                                  <a:rPr lang="en-US" sz="3200" i="1">
                                    <a:latin typeface="Cambria Math" panose="02040503050406030204" pitchFamily="18" charset="0"/>
                                  </a:rPr>
                                </m:ctrlPr>
                              </m:sSubPr>
                              <m:e>
                                <m:r>
                                  <a:rPr lang="en-US" sz="3200" i="1">
                                    <a:latin typeface="Cambria Math" panose="02040503050406030204" pitchFamily="18" charset="0"/>
                                  </a:rPr>
                                  <m:t>𝑇</m:t>
                                </m:r>
                              </m:e>
                              <m:sub>
                                <m:r>
                                  <a:rPr lang="en-US" sz="3200" i="1">
                                    <a:latin typeface="Cambria Math" panose="02040503050406030204" pitchFamily="18" charset="0"/>
                                  </a:rPr>
                                  <m:t>𝑖</m:t>
                                </m:r>
                              </m:sub>
                            </m:sSub>
                          </m:e>
                        </m:d>
                      </m:e>
                    </m:func>
                    <m:r>
                      <a:rPr lang="en-US" sz="3200" i="1">
                        <a:latin typeface="Cambria Math" panose="02040503050406030204" pitchFamily="18" charset="0"/>
                      </a:rPr>
                      <m:t> </m:t>
                    </m:r>
                  </m:oMath>
                </a14:m>
                <a:r>
                  <a:rPr lang="en-US" dirty="0"/>
                  <a:t>events reaching </a:t>
                </a:r>
                <a14:m>
                  <m:oMath xmlns:m="http://schemas.openxmlformats.org/officeDocument/2006/math">
                    <m:r>
                      <a:rPr lang="en-US" i="1">
                        <a:latin typeface="Cambria Math" panose="02040503050406030204" pitchFamily="18" charset="0"/>
                      </a:rPr>
                      <m:t>𝜏</m:t>
                    </m:r>
                    <m:r>
                      <a:rPr lang="en-US" b="0" i="1" smtClean="0">
                        <a:latin typeface="Cambria Math" panose="02040503050406030204" pitchFamily="18" charset="0"/>
                      </a:rPr>
                      <m:t>.</m:t>
                    </m:r>
                  </m:oMath>
                </a14:m>
                <a:r>
                  <a:rPr lang="en-US" dirty="0"/>
                  <a:t> </a:t>
                </a:r>
              </a:p>
              <a:p>
                <a:r>
                  <a:rPr lang="en-US" dirty="0"/>
                  <a:t>Our simulation results indicate that traditional τ –RMST models give very noisy results if important covariates predict those who are event-free at</a:t>
                </a:r>
                <a:r>
                  <a:rPr lang="en-US" sz="3200" dirty="0"/>
                  <a:t> </a:t>
                </a:r>
                <a14:m>
                  <m:oMath xmlns:m="http://schemas.openxmlformats.org/officeDocument/2006/math">
                    <m:r>
                      <a:rPr lang="en-US" sz="3200" i="1">
                        <a:latin typeface="Cambria Math" panose="02040503050406030204" pitchFamily="18" charset="0"/>
                      </a:rPr>
                      <m:t>𝜏</m:t>
                    </m:r>
                  </m:oMath>
                </a14:m>
                <a:r>
                  <a:rPr lang="en-US" dirty="0"/>
                  <a:t>. </a:t>
                </a:r>
              </a:p>
              <a:p>
                <a:r>
                  <a:rPr lang="en-US" dirty="0"/>
                  <a:t>Seeing regression results for the two different components of the τ -IBR model can be helpful in understanding treatment effects.</a:t>
                </a:r>
              </a:p>
            </p:txBody>
          </p:sp>
        </mc:Choice>
        <mc:Fallback>
          <p:sp>
            <p:nvSpPr>
              <p:cNvPr id="3" name="Content Placeholder 2">
                <a:extLst>
                  <a:ext uri="{FF2B5EF4-FFF2-40B4-BE49-F238E27FC236}">
                    <a16:creationId xmlns:a16="http://schemas.microsoft.com/office/drawing/2014/main" id="{22BE801E-8A45-F6CB-1A9F-D6F2031FEBEB}"/>
                  </a:ext>
                </a:extLst>
              </p:cNvPr>
              <p:cNvSpPr>
                <a:spLocks noGrp="1" noRot="1" noChangeAspect="1" noMove="1" noResize="1" noEditPoints="1" noAdjustHandles="1" noChangeArrowheads="1" noChangeShapeType="1" noTextEdit="1"/>
              </p:cNvSpPr>
              <p:nvPr>
                <p:ph idx="1"/>
              </p:nvPr>
            </p:nvSpPr>
            <p:spPr>
              <a:blipFill>
                <a:blip r:embed="rId2"/>
                <a:stretch>
                  <a:fillRect l="-1380" t="-1191" r="-1196"/>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2D72F958-13B0-B51B-968E-EFDC36C39798}"/>
              </a:ext>
            </a:extLst>
          </p:cNvPr>
          <p:cNvSpPr>
            <a:spLocks noGrp="1"/>
          </p:cNvSpPr>
          <p:nvPr>
            <p:ph type="sldNum" sz="quarter" idx="12"/>
          </p:nvPr>
        </p:nvSpPr>
        <p:spPr/>
        <p:txBody>
          <a:bodyPr/>
          <a:lstStyle/>
          <a:p>
            <a:fld id="{A54AE71F-0975-46E6-AD98-F92A684CFC99}" type="slidenum">
              <a:rPr lang="en-US" altLang="en-US" smtClean="0"/>
              <a:pPr/>
              <a:t>35</a:t>
            </a:fld>
            <a:endParaRPr lang="en-US" altLang="en-US" dirty="0"/>
          </a:p>
        </p:txBody>
      </p:sp>
    </p:spTree>
    <p:extLst>
      <p:ext uri="{BB962C8B-B14F-4D97-AF65-F5344CB8AC3E}">
        <p14:creationId xmlns:p14="http://schemas.microsoft.com/office/powerpoint/2010/main" val="3895254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p:cNvSpPr>
                <a:spLocks noGrp="1"/>
              </p:cNvSpPr>
              <p:nvPr>
                <p:ph type="title"/>
              </p:nvPr>
            </p:nvSpPr>
            <p:spPr/>
            <p:txBody>
              <a:bodyPr/>
              <a:lstStyle/>
              <a:p>
                <a14:m>
                  <m:oMath xmlns:m="http://schemas.openxmlformats.org/officeDocument/2006/math">
                    <m:r>
                      <a:rPr lang="en-US" sz="3600" i="1">
                        <a:latin typeface="Cambria Math" panose="02040503050406030204" pitchFamily="18" charset="0"/>
                      </a:rPr>
                      <m:t>𝜏</m:t>
                    </m:r>
                  </m:oMath>
                </a14:m>
                <a:r>
                  <a:rPr lang="en-US" sz="3600" dirty="0"/>
                  <a:t>-RMST Regression </a:t>
                </a:r>
                <a:r>
                  <a:rPr lang="en-US" dirty="0"/>
                  <a:t>Model</a:t>
                </a:r>
              </a:p>
            </p:txBody>
          </p:sp>
        </mc:Choice>
        <mc:Fallback>
          <p:sp>
            <p:nvSpPr>
              <p:cNvPr id="2" name="Title 1"/>
              <p:cNvSpPr>
                <a:spLocks noGrp="1" noRot="1" noChangeAspect="1" noMove="1" noResize="1" noEditPoints="1" noAdjustHandles="1" noChangeArrowheads="1" noChangeShapeType="1" noTextEdit="1"/>
              </p:cNvSpPr>
              <p:nvPr>
                <p:ph type="title"/>
              </p:nvPr>
            </p:nvSpPr>
            <p:spPr>
              <a:blipFill>
                <a:blip r:embed="rId3"/>
                <a:stretch>
                  <a:fillRect b="-56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114300" y="1481138"/>
                <a:ext cx="6629400" cy="7162800"/>
              </a:xfrm>
            </p:spPr>
            <p:txBody>
              <a:bodyPr>
                <a:normAutofit lnSpcReduction="10000"/>
              </a:bodyPr>
              <a:lstStyle/>
              <a:p>
                <a:r>
                  <a:rPr lang="en-US" sz="2400" dirty="0"/>
                  <a:t>Most well known regression model for analysis of </a:t>
                </a:r>
                <a14:m>
                  <m:oMath xmlns:m="http://schemas.openxmlformats.org/officeDocument/2006/math">
                    <m:r>
                      <a:rPr lang="en-US" sz="2400">
                        <a:latin typeface="Cambria Math" panose="02040503050406030204" pitchFamily="18" charset="0"/>
                      </a:rPr>
                      <m:t>𝜏</m:t>
                    </m:r>
                  </m:oMath>
                </a14:m>
                <a:r>
                  <a:rPr lang="en-US" sz="2400" dirty="0"/>
                  <a:t>-restricted event times, </a:t>
                </a:r>
                <a14:m>
                  <m:oMath xmlns:m="http://schemas.openxmlformats.org/officeDocument/2006/math">
                    <m:r>
                      <m:rPr>
                        <m:sty m:val="p"/>
                      </m:rPr>
                      <a:rPr lang="en-US" sz="2400">
                        <a:solidFill>
                          <a:srgbClr val="FFFF00"/>
                        </a:solidFill>
                        <a:latin typeface="Cambria Math" panose="02040503050406030204" pitchFamily="18" charset="0"/>
                      </a:rPr>
                      <m:t>min</m:t>
                    </m:r>
                    <m:r>
                      <a:rPr lang="en-US" sz="2400" i="1">
                        <a:solidFill>
                          <a:srgbClr val="FFFF00"/>
                        </a:solidFill>
                        <a:latin typeface="Cambria Math" panose="02040503050406030204" pitchFamily="18" charset="0"/>
                      </a:rPr>
                      <m:t>⁡(</m:t>
                    </m:r>
                    <m:r>
                      <a:rPr lang="en-US" sz="2400" i="1">
                        <a:solidFill>
                          <a:srgbClr val="FFFF00"/>
                        </a:solidFill>
                        <a:latin typeface="Cambria Math" panose="02040503050406030204" pitchFamily="18" charset="0"/>
                      </a:rPr>
                      <m:t>𝜏</m:t>
                    </m:r>
                    <m:r>
                      <a:rPr lang="en-US" sz="2400" i="1">
                        <a:solidFill>
                          <a:srgbClr val="FFFF00"/>
                        </a:solidFill>
                        <a:latin typeface="Cambria Math" panose="02040503050406030204" pitchFamily="18" charset="0"/>
                      </a:rPr>
                      <m:t>, </m:t>
                    </m:r>
                    <m:sSub>
                      <m:sSubPr>
                        <m:ctrlPr>
                          <a:rPr lang="en-US" sz="2400" i="1">
                            <a:solidFill>
                              <a:srgbClr val="FFFF00"/>
                            </a:solidFill>
                            <a:latin typeface="Cambria Math" panose="02040503050406030204" pitchFamily="18" charset="0"/>
                          </a:rPr>
                        </m:ctrlPr>
                      </m:sSubPr>
                      <m:e>
                        <m:r>
                          <a:rPr lang="en-US" sz="2400" i="1">
                            <a:solidFill>
                              <a:srgbClr val="FFFF00"/>
                            </a:solidFill>
                            <a:latin typeface="Cambria Math" panose="02040503050406030204" pitchFamily="18" charset="0"/>
                          </a:rPr>
                          <m:t> </m:t>
                        </m:r>
                        <m:r>
                          <a:rPr lang="en-US" sz="2400" i="1">
                            <a:solidFill>
                              <a:srgbClr val="FFFF00"/>
                            </a:solidFill>
                            <a:latin typeface="Cambria Math" panose="02040503050406030204" pitchFamily="18" charset="0"/>
                          </a:rPr>
                          <m:t>𝑇</m:t>
                        </m:r>
                      </m:e>
                      <m:sub>
                        <m:r>
                          <a:rPr lang="en-US" sz="2400" i="1">
                            <a:solidFill>
                              <a:srgbClr val="FFFF00"/>
                            </a:solidFill>
                            <a:latin typeface="Cambria Math" panose="02040503050406030204" pitchFamily="18" charset="0"/>
                          </a:rPr>
                          <m:t>𝑖</m:t>
                        </m:r>
                      </m:sub>
                    </m:sSub>
                    <m:r>
                      <a:rPr lang="en-US" sz="2400" i="1">
                        <a:solidFill>
                          <a:srgbClr val="FFFF00"/>
                        </a:solidFill>
                        <a:latin typeface="Cambria Math" panose="02040503050406030204" pitchFamily="18" charset="0"/>
                      </a:rPr>
                      <m:t>)</m:t>
                    </m:r>
                  </m:oMath>
                </a14:m>
                <a:r>
                  <a:rPr lang="en-US" sz="2400" dirty="0"/>
                  <a:t>, introduced by </a:t>
                </a:r>
                <a:r>
                  <a:rPr lang="en-US" sz="2400" dirty="0">
                    <a:hlinkClick r:id="rId4"/>
                  </a:rPr>
                  <a:t>Andersen, Hansen and Klein (2004)</a:t>
                </a:r>
                <a:r>
                  <a:rPr lang="en-US" sz="2400" dirty="0"/>
                  <a:t> </a:t>
                </a:r>
              </a:p>
              <a:p>
                <a:pPr marL="0" indent="0">
                  <a:buNone/>
                </a:pPr>
                <a14:m>
                  <m:oMathPara xmlns:m="http://schemas.openxmlformats.org/officeDocument/2006/math">
                    <m:oMathParaPr>
                      <m:jc m:val="centerGroup"/>
                    </m:oMathParaPr>
                    <m:oMath xmlns:m="http://schemas.openxmlformats.org/officeDocument/2006/math">
                      <m:r>
                        <a:rPr lang="de-DE" sz="2400" i="1" dirty="0" smtClean="0">
                          <a:latin typeface="Cambria Math" panose="02040503050406030204" pitchFamily="18" charset="0"/>
                        </a:rPr>
                        <m:t>𝐸</m:t>
                      </m:r>
                      <m:r>
                        <a:rPr lang="de-DE" sz="2400" i="1" dirty="0" smtClean="0">
                          <a:latin typeface="Cambria Math" panose="02040503050406030204" pitchFamily="18" charset="0"/>
                        </a:rPr>
                        <m:t>[</m:t>
                      </m:r>
                      <m:r>
                        <m:rPr>
                          <m:sty m:val="p"/>
                        </m:rPr>
                        <a:rPr lang="de-DE" sz="2400" i="1" dirty="0" smtClean="0">
                          <a:solidFill>
                            <a:srgbClr val="FFFF00"/>
                          </a:solidFill>
                          <a:latin typeface="Cambria Math" panose="02040503050406030204" pitchFamily="18" charset="0"/>
                        </a:rPr>
                        <m:t>min</m:t>
                      </m:r>
                      <m:r>
                        <a:rPr lang="de-DE" sz="2400" i="1" dirty="0" smtClean="0">
                          <a:solidFill>
                            <a:srgbClr val="FFFF00"/>
                          </a:solidFill>
                          <a:latin typeface="Cambria Math" panose="02040503050406030204" pitchFamily="18" charset="0"/>
                        </a:rPr>
                        <m:t>⁡(</m:t>
                      </m:r>
                      <m:r>
                        <a:rPr lang="de-DE" sz="2400" i="1" dirty="0" smtClean="0">
                          <a:solidFill>
                            <a:srgbClr val="FFFF00"/>
                          </a:solidFill>
                          <a:latin typeface="Cambria Math" panose="02040503050406030204" pitchFamily="18" charset="0"/>
                        </a:rPr>
                        <m:t>𝜏</m:t>
                      </m:r>
                      <m:r>
                        <a:rPr lang="de-DE" sz="2400" i="1" dirty="0" smtClean="0">
                          <a:solidFill>
                            <a:srgbClr val="FFFF00"/>
                          </a:solidFill>
                          <a:latin typeface="Cambria Math" panose="02040503050406030204" pitchFamily="18" charset="0"/>
                        </a:rPr>
                        <m:t>, </m:t>
                      </m:r>
                      <m:sSub>
                        <m:sSubPr>
                          <m:ctrlPr>
                            <a:rPr lang="en-US" sz="2400" b="0" i="1" dirty="0" smtClean="0">
                              <a:solidFill>
                                <a:srgbClr val="FFFF00"/>
                              </a:solidFill>
                              <a:latin typeface="Cambria Math" panose="02040503050406030204" pitchFamily="18" charset="0"/>
                            </a:rPr>
                          </m:ctrlPr>
                        </m:sSubPr>
                        <m:e>
                          <m:r>
                            <a:rPr lang="de-DE" sz="2400" i="1" dirty="0" smtClean="0">
                              <a:solidFill>
                                <a:srgbClr val="FFFF00"/>
                              </a:solidFill>
                              <a:latin typeface="Cambria Math" panose="02040503050406030204" pitchFamily="18" charset="0"/>
                            </a:rPr>
                            <m:t>𝑇</m:t>
                          </m:r>
                        </m:e>
                        <m:sub>
                          <m:r>
                            <a:rPr lang="en-US" sz="2400" b="0" i="1" dirty="0" smtClean="0">
                              <a:solidFill>
                                <a:srgbClr val="FFFF00"/>
                              </a:solidFill>
                              <a:latin typeface="Cambria Math" panose="02040503050406030204" pitchFamily="18" charset="0"/>
                            </a:rPr>
                            <m:t>𝑖</m:t>
                          </m:r>
                        </m:sub>
                      </m:sSub>
                      <m:r>
                        <a:rPr lang="de-DE" sz="2400" i="1" dirty="0" smtClean="0">
                          <a:solidFill>
                            <a:srgbClr val="FFFF00"/>
                          </a:solidFill>
                          <a:latin typeface="Cambria Math" panose="02040503050406030204" pitchFamily="18" charset="0"/>
                        </a:rPr>
                        <m:t> )</m:t>
                      </m:r>
                      <m:r>
                        <a:rPr lang="de-DE" sz="2400" i="1" dirty="0" smtClean="0">
                          <a:latin typeface="Cambria Math" panose="02040503050406030204" pitchFamily="18" charset="0"/>
                        </a:rPr>
                        <m:t>] =</m:t>
                      </m:r>
                      <m:sSub>
                        <m:sSubPr>
                          <m:ctrlPr>
                            <a:rPr lang="en-US" sz="2400" i="1">
                              <a:latin typeface="Cambria Math" panose="02040503050406030204" pitchFamily="18" charset="0"/>
                            </a:rPr>
                          </m:ctrlPr>
                        </m:sSubPr>
                        <m:e>
                          <m:r>
                            <a:rPr lang="en-US" sz="2400" i="1">
                              <a:latin typeface="Cambria Math" panose="02040503050406030204" pitchFamily="18" charset="0"/>
                            </a:rPr>
                            <m:t>𝛽</m:t>
                          </m:r>
                        </m:e>
                        <m:sub>
                          <m:r>
                            <a:rPr lang="en-US" sz="2400" i="1">
                              <a:latin typeface="Cambria Math" panose="02040503050406030204" pitchFamily="18" charset="0"/>
                            </a:rPr>
                            <m:t>0</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𝛽</m:t>
                          </m:r>
                        </m:e>
                        <m:sub>
                          <m:r>
                            <a:rPr lang="en-US" sz="2400" i="1">
                              <a:latin typeface="Cambria Math" panose="02040503050406030204" pitchFamily="18" charset="0"/>
                            </a:rPr>
                            <m:t>1</m:t>
                          </m:r>
                        </m:sub>
                      </m:sSub>
                      <m:sSub>
                        <m:sSubPr>
                          <m:ctrlPr>
                            <a:rPr lang="en-US" sz="2400" i="1">
                              <a:latin typeface="Cambria Math" panose="02040503050406030204" pitchFamily="18" charset="0"/>
                            </a:rPr>
                          </m:ctrlPr>
                        </m:sSubPr>
                        <m:e>
                          <m:r>
                            <a:rPr lang="en-US" sz="2400" i="1">
                              <a:latin typeface="Cambria Math" panose="02040503050406030204" pitchFamily="18" charset="0"/>
                            </a:rPr>
                            <m:t>𝑍</m:t>
                          </m:r>
                        </m:e>
                        <m:sub>
                          <m:r>
                            <a:rPr lang="en-US" sz="2400" i="1">
                              <a:latin typeface="Cambria Math" panose="02040503050406030204" pitchFamily="18" charset="0"/>
                            </a:rPr>
                            <m:t>1</m:t>
                          </m:r>
                          <m:r>
                            <a:rPr lang="en-US" sz="2400" i="1">
                              <a:latin typeface="Cambria Math" panose="02040503050406030204" pitchFamily="18" charset="0"/>
                            </a:rPr>
                            <m:t>𝑖</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𝛽</m:t>
                          </m:r>
                        </m:e>
                        <m:sub>
                          <m:r>
                            <a:rPr lang="en-US" sz="2400" i="1">
                              <a:latin typeface="Cambria Math" panose="02040503050406030204" pitchFamily="18" charset="0"/>
                            </a:rPr>
                            <m:t>𝑝</m:t>
                          </m:r>
                        </m:sub>
                      </m:sSub>
                      <m:sSub>
                        <m:sSubPr>
                          <m:ctrlPr>
                            <a:rPr lang="en-US" sz="2400" i="1">
                              <a:latin typeface="Cambria Math" panose="02040503050406030204" pitchFamily="18" charset="0"/>
                            </a:rPr>
                          </m:ctrlPr>
                        </m:sSubPr>
                        <m:e>
                          <m:r>
                            <a:rPr lang="en-US" sz="2400" i="1">
                              <a:latin typeface="Cambria Math" panose="02040503050406030204" pitchFamily="18" charset="0"/>
                            </a:rPr>
                            <m:t>𝑍</m:t>
                          </m:r>
                        </m:e>
                        <m:sub>
                          <m:r>
                            <a:rPr lang="en-US" sz="2400" i="1">
                              <a:latin typeface="Cambria Math" panose="02040503050406030204" pitchFamily="18" charset="0"/>
                            </a:rPr>
                            <m:t>𝑝𝑖</m:t>
                          </m:r>
                        </m:sub>
                      </m:sSub>
                    </m:oMath>
                  </m:oMathPara>
                </a14:m>
                <a:endParaRPr lang="en-US" sz="2400" dirty="0"/>
              </a:p>
              <a:p>
                <a:pPr lvl="1"/>
                <a:r>
                  <a:rPr lang="en-US" sz="2400" dirty="0"/>
                  <a:t>Estimates the expected event-free years during </a:t>
                </a:r>
                <a14:m>
                  <m:oMath xmlns:m="http://schemas.openxmlformats.org/officeDocument/2006/math">
                    <m:r>
                      <a:rPr lang="en-US" sz="2400" i="1">
                        <a:latin typeface="Cambria Math" panose="02040503050406030204" pitchFamily="18" charset="0"/>
                      </a:rPr>
                      <m:t>𝜏</m:t>
                    </m:r>
                  </m:oMath>
                </a14:m>
                <a:r>
                  <a:rPr lang="en-US" sz="2400" dirty="0"/>
                  <a:t> years of follow-up from covariates</a:t>
                </a:r>
              </a:p>
              <a:p>
                <a:pPr lvl="1"/>
                <a:r>
                  <a:rPr lang="en-US" sz="2400" dirty="0"/>
                  <a:t>Paper introduced pseudo-observations, </a:t>
                </a:r>
                <a14:m>
                  <m:oMath xmlns:m="http://schemas.openxmlformats.org/officeDocument/2006/math">
                    <m:r>
                      <a:rPr lang="en-US" sz="2400" b="0" i="1" dirty="0" smtClean="0">
                        <a:solidFill>
                          <a:srgbClr val="FFFF00"/>
                        </a:solidFill>
                        <a:latin typeface="Cambria Math" panose="02040503050406030204" pitchFamily="18" charset="0"/>
                      </a:rPr>
                      <m:t>𝑃</m:t>
                    </m:r>
                    <m:sSub>
                      <m:sSubPr>
                        <m:ctrlPr>
                          <a:rPr lang="en-US" sz="2400" b="0" i="1" dirty="0" smtClean="0">
                            <a:solidFill>
                              <a:srgbClr val="FFFF00"/>
                            </a:solidFill>
                            <a:latin typeface="Cambria Math" panose="02040503050406030204" pitchFamily="18" charset="0"/>
                          </a:rPr>
                        </m:ctrlPr>
                      </m:sSubPr>
                      <m:e>
                        <m:r>
                          <a:rPr lang="en-US" sz="2400" b="0" i="1" dirty="0" smtClean="0">
                            <a:solidFill>
                              <a:srgbClr val="FFFF00"/>
                            </a:solidFill>
                            <a:latin typeface="Cambria Math" panose="02040503050406030204" pitchFamily="18" charset="0"/>
                          </a:rPr>
                          <m:t>𝑂</m:t>
                        </m:r>
                      </m:e>
                      <m:sub>
                        <m:r>
                          <a:rPr lang="en-US" sz="2400" b="0" i="1" dirty="0" smtClean="0">
                            <a:solidFill>
                              <a:srgbClr val="FFFF00"/>
                            </a:solidFill>
                            <a:latin typeface="Cambria Math" panose="02040503050406030204" pitchFamily="18" charset="0"/>
                          </a:rPr>
                          <m:t>𝑖</m:t>
                        </m:r>
                      </m:sub>
                    </m:sSub>
                    <m:r>
                      <a:rPr lang="en-US" sz="2400" b="0" i="1" dirty="0" smtClean="0">
                        <a:solidFill>
                          <a:srgbClr val="FFFF00"/>
                        </a:solidFill>
                        <a:latin typeface="Cambria Math" panose="02040503050406030204" pitchFamily="18" charset="0"/>
                      </a:rPr>
                      <m:t>, </m:t>
                    </m:r>
                    <m:r>
                      <a:rPr lang="en-US" sz="2400" b="0" i="1" dirty="0" smtClean="0">
                        <a:solidFill>
                          <a:srgbClr val="FFFF00"/>
                        </a:solidFill>
                        <a:latin typeface="Cambria Math" panose="02040503050406030204" pitchFamily="18" charset="0"/>
                      </a:rPr>
                      <m:t>𝑖</m:t>
                    </m:r>
                    <m:r>
                      <a:rPr lang="en-US" sz="2400" b="0" i="1" dirty="0" smtClean="0">
                        <a:solidFill>
                          <a:srgbClr val="FFFF00"/>
                        </a:solidFill>
                        <a:latin typeface="Cambria Math" panose="02040503050406030204" pitchFamily="18" charset="0"/>
                      </a:rPr>
                      <m:t>=1,…,</m:t>
                    </m:r>
                    <m:r>
                      <a:rPr lang="en-US" sz="2400" b="0" i="1" dirty="0" smtClean="0">
                        <a:solidFill>
                          <a:srgbClr val="FFFF00"/>
                        </a:solidFill>
                        <a:latin typeface="Cambria Math" panose="02040503050406030204" pitchFamily="18" charset="0"/>
                      </a:rPr>
                      <m:t>𝑛</m:t>
                    </m:r>
                  </m:oMath>
                </a14:m>
                <a:r>
                  <a:rPr lang="en-US" sz="2400" dirty="0">
                    <a:solidFill>
                      <a:srgbClr val="FFFF00"/>
                    </a:solidFill>
                  </a:rPr>
                  <a:t>, </a:t>
                </a:r>
                <a:r>
                  <a:rPr lang="en-US" sz="2400" dirty="0"/>
                  <a:t>as an approach for estimating model parameters with censored outcomes</a:t>
                </a:r>
              </a:p>
              <a:p>
                <a:pPr lvl="1"/>
                <a:r>
                  <a:rPr lang="en-US" sz="2400" dirty="0"/>
                  <a:t>Pseudo-observations, </a:t>
                </a:r>
                <a14:m>
                  <m:oMath xmlns:m="http://schemas.openxmlformats.org/officeDocument/2006/math">
                    <m:r>
                      <a:rPr lang="en-US" sz="2400" i="1" dirty="0" smtClean="0">
                        <a:solidFill>
                          <a:srgbClr val="FFFF00"/>
                        </a:solidFill>
                        <a:latin typeface="Cambria Math" panose="02040503050406030204" pitchFamily="18" charset="0"/>
                      </a:rPr>
                      <m:t>𝑃</m:t>
                    </m:r>
                    <m:sSub>
                      <m:sSubPr>
                        <m:ctrlPr>
                          <a:rPr lang="en-US" sz="2400" i="1" dirty="0">
                            <a:solidFill>
                              <a:srgbClr val="FFFF00"/>
                            </a:solidFill>
                            <a:latin typeface="Cambria Math" panose="02040503050406030204" pitchFamily="18" charset="0"/>
                          </a:rPr>
                        </m:ctrlPr>
                      </m:sSubPr>
                      <m:e>
                        <m:r>
                          <a:rPr lang="en-US" sz="2400" i="1" dirty="0">
                            <a:solidFill>
                              <a:srgbClr val="FFFF00"/>
                            </a:solidFill>
                            <a:latin typeface="Cambria Math" panose="02040503050406030204" pitchFamily="18" charset="0"/>
                          </a:rPr>
                          <m:t>𝑂</m:t>
                        </m:r>
                      </m:e>
                      <m:sub>
                        <m:r>
                          <a:rPr lang="en-US" sz="2400" i="1" dirty="0">
                            <a:solidFill>
                              <a:srgbClr val="FFFF00"/>
                            </a:solidFill>
                            <a:latin typeface="Cambria Math" panose="02040503050406030204" pitchFamily="18" charset="0"/>
                          </a:rPr>
                          <m:t>𝑖</m:t>
                        </m:r>
                      </m:sub>
                    </m:sSub>
                    <m:r>
                      <a:rPr lang="en-US" sz="2400" i="1" dirty="0">
                        <a:solidFill>
                          <a:srgbClr val="FFFF00"/>
                        </a:solidFill>
                        <a:latin typeface="Cambria Math" panose="02040503050406030204" pitchFamily="18" charset="0"/>
                      </a:rPr>
                      <m:t>, </m:t>
                    </m:r>
                    <m:r>
                      <a:rPr lang="en-US" sz="2400" i="1" dirty="0">
                        <a:solidFill>
                          <a:srgbClr val="FFFF00"/>
                        </a:solidFill>
                        <a:latin typeface="Cambria Math" panose="02040503050406030204" pitchFamily="18" charset="0"/>
                      </a:rPr>
                      <m:t>𝑖</m:t>
                    </m:r>
                    <m:r>
                      <a:rPr lang="en-US" sz="2400" i="1" dirty="0">
                        <a:solidFill>
                          <a:srgbClr val="FFFF00"/>
                        </a:solidFill>
                        <a:latin typeface="Cambria Math" panose="02040503050406030204" pitchFamily="18" charset="0"/>
                      </a:rPr>
                      <m:t>=1,…,</m:t>
                    </m:r>
                    <m:r>
                      <a:rPr lang="en-US" sz="2400" i="1" dirty="0">
                        <a:solidFill>
                          <a:srgbClr val="FFFF00"/>
                        </a:solidFill>
                        <a:latin typeface="Cambria Math" panose="02040503050406030204" pitchFamily="18" charset="0"/>
                      </a:rPr>
                      <m:t>𝑛</m:t>
                    </m:r>
                    <m:r>
                      <a:rPr lang="en-US" sz="2400" b="0" i="1" dirty="0" smtClean="0">
                        <a:latin typeface="Cambria Math" panose="02040503050406030204" pitchFamily="18" charset="0"/>
                      </a:rPr>
                      <m:t>,</m:t>
                    </m:r>
                  </m:oMath>
                </a14:m>
                <a:r>
                  <a:rPr lang="en-US" sz="2400" dirty="0"/>
                  <a:t> stand in for </a:t>
                </a:r>
                <a14:m>
                  <m:oMath xmlns:m="http://schemas.openxmlformats.org/officeDocument/2006/math">
                    <m:func>
                      <m:funcPr>
                        <m:ctrlPr>
                          <a:rPr lang="de-DE" sz="2400" i="1" dirty="0" smtClean="0">
                            <a:solidFill>
                              <a:srgbClr val="FFFF00"/>
                            </a:solidFill>
                            <a:latin typeface="Cambria Math" panose="02040503050406030204" pitchFamily="18" charset="0"/>
                          </a:rPr>
                        </m:ctrlPr>
                      </m:funcPr>
                      <m:fName>
                        <m:r>
                          <m:rPr>
                            <m:sty m:val="p"/>
                          </m:rPr>
                          <a:rPr lang="de-DE" sz="2400" i="0" dirty="0">
                            <a:solidFill>
                              <a:srgbClr val="FFFF00"/>
                            </a:solidFill>
                            <a:latin typeface="Cambria Math" panose="02040503050406030204" pitchFamily="18" charset="0"/>
                          </a:rPr>
                          <m:t>min</m:t>
                        </m:r>
                      </m:fName>
                      <m:e>
                        <m:d>
                          <m:dPr>
                            <m:ctrlPr>
                              <a:rPr lang="de-DE" sz="2400" i="1" dirty="0">
                                <a:solidFill>
                                  <a:srgbClr val="FFFF00"/>
                                </a:solidFill>
                                <a:latin typeface="Cambria Math" panose="02040503050406030204" pitchFamily="18" charset="0"/>
                              </a:rPr>
                            </m:ctrlPr>
                          </m:dPr>
                          <m:e>
                            <m:r>
                              <a:rPr lang="de-DE" sz="2400" i="1" dirty="0">
                                <a:solidFill>
                                  <a:srgbClr val="FFFF00"/>
                                </a:solidFill>
                                <a:latin typeface="Cambria Math" panose="02040503050406030204" pitchFamily="18" charset="0"/>
                              </a:rPr>
                              <m:t>𝜏</m:t>
                            </m:r>
                            <m:r>
                              <a:rPr lang="de-DE" sz="2400" i="1" dirty="0">
                                <a:solidFill>
                                  <a:srgbClr val="FFFF00"/>
                                </a:solidFill>
                                <a:latin typeface="Cambria Math" panose="02040503050406030204" pitchFamily="18" charset="0"/>
                              </a:rPr>
                              <m:t>, </m:t>
                            </m:r>
                            <m:sSub>
                              <m:sSubPr>
                                <m:ctrlPr>
                                  <a:rPr lang="en-US" sz="2400" i="1" dirty="0">
                                    <a:solidFill>
                                      <a:srgbClr val="FFFF00"/>
                                    </a:solidFill>
                                    <a:latin typeface="Cambria Math" panose="02040503050406030204" pitchFamily="18" charset="0"/>
                                  </a:rPr>
                                </m:ctrlPr>
                              </m:sSubPr>
                              <m:e>
                                <m:r>
                                  <a:rPr lang="de-DE" sz="2400" i="1" dirty="0">
                                    <a:solidFill>
                                      <a:srgbClr val="FFFF00"/>
                                    </a:solidFill>
                                    <a:latin typeface="Cambria Math" panose="02040503050406030204" pitchFamily="18" charset="0"/>
                                  </a:rPr>
                                  <m:t>𝑇</m:t>
                                </m:r>
                              </m:e>
                              <m:sub>
                                <m:r>
                                  <a:rPr lang="en-US" sz="2400" i="1" dirty="0">
                                    <a:solidFill>
                                      <a:srgbClr val="FFFF00"/>
                                    </a:solidFill>
                                    <a:latin typeface="Cambria Math" panose="02040503050406030204" pitchFamily="18" charset="0"/>
                                  </a:rPr>
                                  <m:t>𝑖</m:t>
                                </m:r>
                              </m:sub>
                            </m:sSub>
                            <m:r>
                              <a:rPr lang="de-DE" sz="2400" i="1" dirty="0">
                                <a:solidFill>
                                  <a:srgbClr val="FFFF00"/>
                                </a:solidFill>
                                <a:latin typeface="Cambria Math" panose="02040503050406030204" pitchFamily="18" charset="0"/>
                              </a:rPr>
                              <m:t> </m:t>
                            </m:r>
                          </m:e>
                        </m:d>
                      </m:e>
                    </m:func>
                    <m:r>
                      <a:rPr lang="en-US" sz="2400" b="0" i="0" dirty="0" smtClean="0">
                        <a:solidFill>
                          <a:srgbClr val="FFFF00"/>
                        </a:solidFill>
                        <a:latin typeface="Cambria Math" panose="02040503050406030204" pitchFamily="18" charset="0"/>
                      </a:rPr>
                      <m:t>, </m:t>
                    </m:r>
                    <m:r>
                      <m:rPr>
                        <m:sty m:val="p"/>
                      </m:rPr>
                      <a:rPr lang="en-US" sz="2400" b="0" i="0" dirty="0" smtClean="0">
                        <a:solidFill>
                          <a:srgbClr val="FFFF00"/>
                        </a:solidFill>
                        <a:latin typeface="Cambria Math" panose="02040503050406030204" pitchFamily="18" charset="0"/>
                      </a:rPr>
                      <m:t>i</m:t>
                    </m:r>
                    <m:r>
                      <a:rPr lang="en-US" sz="2400" b="0" i="0" dirty="0" smtClean="0">
                        <a:solidFill>
                          <a:srgbClr val="FFFF00"/>
                        </a:solidFill>
                        <a:latin typeface="Cambria Math" panose="02040503050406030204" pitchFamily="18" charset="0"/>
                      </a:rPr>
                      <m:t>=1,</m:t>
                    </m:r>
                    <m:r>
                      <a:rPr lang="en-US" sz="2400" b="0" i="1" dirty="0" smtClean="0">
                        <a:solidFill>
                          <a:srgbClr val="FFFF00"/>
                        </a:solidFill>
                        <a:latin typeface="Cambria Math" panose="02040503050406030204" pitchFamily="18" charset="0"/>
                      </a:rPr>
                      <m:t>…,</m:t>
                    </m:r>
                    <m:r>
                      <a:rPr lang="en-US" sz="2400" b="0" i="1" dirty="0" smtClean="0">
                        <a:solidFill>
                          <a:srgbClr val="FFFF00"/>
                        </a:solidFill>
                        <a:latin typeface="Cambria Math" panose="02040503050406030204" pitchFamily="18" charset="0"/>
                      </a:rPr>
                      <m:t>𝑛</m:t>
                    </m:r>
                  </m:oMath>
                </a14:m>
                <a:r>
                  <a:rPr lang="en-US" sz="2400" dirty="0">
                    <a:solidFill>
                      <a:srgbClr val="FFFF00"/>
                    </a:solidFill>
                  </a:rPr>
                  <a:t>, </a:t>
                </a:r>
                <a:r>
                  <a:rPr lang="en-US" sz="2400" dirty="0"/>
                  <a:t>in the model fitting process</a:t>
                </a:r>
              </a:p>
              <a:p>
                <a:pPr lvl="1"/>
                <a:r>
                  <a:rPr lang="en-US" sz="2400" dirty="0"/>
                  <a:t>Standard generalized linear model (GLM) software obtains parameter estimates</a:t>
                </a:r>
              </a:p>
              <a:p>
                <a:pPr lvl="1"/>
                <a:r>
                  <a:rPr lang="en-US" sz="2400" dirty="0"/>
                  <a:t>Identity and log links both in common use</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114300" y="1481138"/>
                <a:ext cx="6629400" cy="7162800"/>
              </a:xfrm>
              <a:blipFill>
                <a:blip r:embed="rId5"/>
                <a:stretch>
                  <a:fillRect l="-736" t="-1191" r="-2484"/>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A54AE71F-0975-46E6-AD98-F92A684CFC99}" type="slidenum">
              <a:rPr lang="en-US" altLang="en-US" smtClean="0"/>
              <a:pPr/>
              <a:t>4</a:t>
            </a:fld>
            <a:endParaRPr lang="en-US" altLang="en-US" dirty="0"/>
          </a:p>
        </p:txBody>
      </p:sp>
    </p:spTree>
    <p:extLst>
      <p:ext uri="{BB962C8B-B14F-4D97-AF65-F5344CB8AC3E}">
        <p14:creationId xmlns:p14="http://schemas.microsoft.com/office/powerpoint/2010/main" val="2436040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r>
                  <a:rPr lang="en-US" dirty="0"/>
                  <a:t>Pseudo-Observations for </a:t>
                </a:r>
                <a14:m>
                  <m:oMath xmlns:m="http://schemas.openxmlformats.org/officeDocument/2006/math">
                    <m:func>
                      <m:funcPr>
                        <m:ctrlPr>
                          <a:rPr lang="en-US" sz="3600" i="1" smtClean="0">
                            <a:latin typeface="Cambria Math" panose="02040503050406030204" pitchFamily="18" charset="0"/>
                          </a:rPr>
                        </m:ctrlPr>
                      </m:funcPr>
                      <m:fName>
                        <m:r>
                          <m:rPr>
                            <m:sty m:val="p"/>
                          </m:rPr>
                          <a:rPr lang="en-US" sz="3600">
                            <a:latin typeface="Cambria Math" panose="02040503050406030204" pitchFamily="18" charset="0"/>
                          </a:rPr>
                          <m:t>min</m:t>
                        </m:r>
                      </m:fName>
                      <m:e>
                        <m:d>
                          <m:dPr>
                            <m:ctrlPr>
                              <a:rPr lang="en-US" sz="3600" i="1">
                                <a:latin typeface="Cambria Math" panose="02040503050406030204" pitchFamily="18" charset="0"/>
                              </a:rPr>
                            </m:ctrlPr>
                          </m:dPr>
                          <m:e>
                            <m:r>
                              <a:rPr lang="en-US" sz="3600" i="1">
                                <a:latin typeface="Cambria Math" panose="02040503050406030204" pitchFamily="18" charset="0"/>
                              </a:rPr>
                              <m:t>𝜏</m:t>
                            </m:r>
                            <m:r>
                              <a:rPr lang="en-US" sz="3600" i="1">
                                <a:latin typeface="Cambria Math" panose="02040503050406030204" pitchFamily="18" charset="0"/>
                              </a:rPr>
                              <m:t>, </m:t>
                            </m:r>
                            <m:sSub>
                              <m:sSubPr>
                                <m:ctrlPr>
                                  <a:rPr lang="en-US" sz="3600" i="1">
                                    <a:latin typeface="Cambria Math" panose="02040503050406030204" pitchFamily="18" charset="0"/>
                                  </a:rPr>
                                </m:ctrlPr>
                              </m:sSubPr>
                              <m:e>
                                <m:r>
                                  <a:rPr lang="en-US" sz="3600" i="1">
                                    <a:latin typeface="Cambria Math" panose="02040503050406030204" pitchFamily="18" charset="0"/>
                                  </a:rPr>
                                  <m:t>𝑇</m:t>
                                </m:r>
                              </m:e>
                              <m:sub>
                                <m:r>
                                  <a:rPr lang="en-US" sz="3600" i="1">
                                    <a:latin typeface="Cambria Math" panose="02040503050406030204" pitchFamily="18" charset="0"/>
                                  </a:rPr>
                                  <m:t>𝑖</m:t>
                                </m:r>
                              </m:sub>
                            </m:sSub>
                          </m:e>
                        </m:d>
                      </m:e>
                    </m:func>
                  </m:oMath>
                </a14:m>
                <a:endParaRPr lang="en-US"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a:blip r:embed="rId3"/>
                <a:stretch>
                  <a:fillRect l="-90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76200" y="1371600"/>
                <a:ext cx="6629400" cy="7696200"/>
              </a:xfrm>
            </p:spPr>
            <p:txBody>
              <a:bodyPr>
                <a:noAutofit/>
              </a:bodyPr>
              <a:lstStyle/>
              <a:p>
                <a:r>
                  <a:rPr lang="en-US" sz="2200" dirty="0"/>
                  <a:t>For </a:t>
                </a:r>
                <a:r>
                  <a:rPr lang="en-US" sz="2200" dirty="0">
                    <a:solidFill>
                      <a:schemeClr val="tx1"/>
                    </a:solidFill>
                  </a:rPr>
                  <a:t>the </a:t>
                </a:r>
                <a14:m>
                  <m:oMath xmlns:m="http://schemas.openxmlformats.org/officeDocument/2006/math">
                    <m:sSup>
                      <m:sSupPr>
                        <m:ctrlPr>
                          <a:rPr lang="en-US" sz="2200" b="0" i="1" smtClean="0">
                            <a:solidFill>
                              <a:schemeClr val="tx1"/>
                            </a:solidFill>
                            <a:latin typeface="Cambria Math" panose="02040503050406030204" pitchFamily="18" charset="0"/>
                          </a:rPr>
                        </m:ctrlPr>
                      </m:sSupPr>
                      <m:e>
                        <m:r>
                          <a:rPr lang="en-US" sz="2200" i="1">
                            <a:solidFill>
                              <a:schemeClr val="tx1"/>
                            </a:solidFill>
                            <a:latin typeface="Cambria Math" panose="02040503050406030204" pitchFamily="18" charset="0"/>
                          </a:rPr>
                          <m:t>𝑖</m:t>
                        </m:r>
                      </m:e>
                      <m:sup>
                        <m:r>
                          <a:rPr lang="en-US" sz="2200" b="0" i="1" smtClean="0">
                            <a:solidFill>
                              <a:schemeClr val="tx1"/>
                            </a:solidFill>
                            <a:latin typeface="Cambria Math" panose="02040503050406030204" pitchFamily="18" charset="0"/>
                          </a:rPr>
                          <m:t>𝑡h</m:t>
                        </m:r>
                      </m:sup>
                    </m:sSup>
                    <m:r>
                      <a:rPr lang="en-US" sz="2200" b="0" i="1" smtClean="0">
                        <a:solidFill>
                          <a:schemeClr val="tx1"/>
                        </a:solidFill>
                        <a:latin typeface="Cambria Math" panose="02040503050406030204" pitchFamily="18" charset="0"/>
                      </a:rPr>
                      <m:t> </m:t>
                    </m:r>
                  </m:oMath>
                </a14:m>
                <a:r>
                  <a:rPr lang="en-US" sz="2200" dirty="0">
                    <a:solidFill>
                      <a:schemeClr val="tx1"/>
                    </a:solidFill>
                  </a:rPr>
                  <a:t>individual </a:t>
                </a:r>
                <a:r>
                  <a:rPr lang="en-US" sz="2200" dirty="0"/>
                  <a:t>in the dataset, the pseudo-observation, </a:t>
                </a:r>
                <a14:m>
                  <m:oMath xmlns:m="http://schemas.openxmlformats.org/officeDocument/2006/math">
                    <m:r>
                      <a:rPr lang="en-US" sz="2200" i="1">
                        <a:solidFill>
                          <a:srgbClr val="FFFF00"/>
                        </a:solidFill>
                        <a:latin typeface="Cambria Math" panose="02040503050406030204" pitchFamily="18" charset="0"/>
                      </a:rPr>
                      <m:t>𝑃</m:t>
                    </m:r>
                    <m:sSub>
                      <m:sSubPr>
                        <m:ctrlPr>
                          <a:rPr lang="en-US" sz="2200" i="1">
                            <a:solidFill>
                              <a:srgbClr val="FFFF00"/>
                            </a:solidFill>
                            <a:latin typeface="Cambria Math" panose="02040503050406030204" pitchFamily="18" charset="0"/>
                          </a:rPr>
                        </m:ctrlPr>
                      </m:sSubPr>
                      <m:e>
                        <m:r>
                          <a:rPr lang="en-US" sz="2200" i="1">
                            <a:solidFill>
                              <a:srgbClr val="FFFF00"/>
                            </a:solidFill>
                            <a:latin typeface="Cambria Math" panose="02040503050406030204" pitchFamily="18" charset="0"/>
                          </a:rPr>
                          <m:t>𝑂</m:t>
                        </m:r>
                      </m:e>
                      <m:sub>
                        <m:r>
                          <a:rPr lang="en-US" sz="2200" i="1">
                            <a:solidFill>
                              <a:srgbClr val="FFFF00"/>
                            </a:solidFill>
                            <a:latin typeface="Cambria Math" panose="02040503050406030204" pitchFamily="18" charset="0"/>
                          </a:rPr>
                          <m:t>𝑖</m:t>
                        </m:r>
                      </m:sub>
                    </m:sSub>
                    <m:r>
                      <a:rPr lang="en-US" sz="2200" b="0" i="1" smtClean="0">
                        <a:solidFill>
                          <a:srgbClr val="FFFF00"/>
                        </a:solidFill>
                        <a:latin typeface="Cambria Math" panose="02040503050406030204" pitchFamily="18" charset="0"/>
                      </a:rPr>
                      <m:t>,</m:t>
                    </m:r>
                    <m:r>
                      <a:rPr lang="en-US" sz="2200" i="1">
                        <a:solidFill>
                          <a:srgbClr val="FFFF00"/>
                        </a:solidFill>
                        <a:latin typeface="Cambria Math" panose="02040503050406030204" pitchFamily="18" charset="0"/>
                      </a:rPr>
                      <m:t> </m:t>
                    </m:r>
                  </m:oMath>
                </a14:m>
                <a:r>
                  <a:rPr lang="en-US" sz="2200" dirty="0"/>
                  <a:t>corresponding to their </a:t>
                </a:r>
                <a14:m>
                  <m:oMath xmlns:m="http://schemas.openxmlformats.org/officeDocument/2006/math">
                    <m:func>
                      <m:funcPr>
                        <m:ctrlPr>
                          <a:rPr lang="en-US" sz="2200" i="1">
                            <a:latin typeface="Cambria Math" panose="02040503050406030204" pitchFamily="18" charset="0"/>
                          </a:rPr>
                        </m:ctrlPr>
                      </m:funcPr>
                      <m:fName>
                        <m:r>
                          <m:rPr>
                            <m:sty m:val="p"/>
                          </m:rPr>
                          <a:rPr lang="en-US" sz="2200">
                            <a:latin typeface="Cambria Math" panose="02040503050406030204" pitchFamily="18" charset="0"/>
                          </a:rPr>
                          <m:t>min</m:t>
                        </m:r>
                      </m:fName>
                      <m:e>
                        <m:d>
                          <m:dPr>
                            <m:ctrlPr>
                              <a:rPr lang="en-US" sz="2200" i="1">
                                <a:latin typeface="Cambria Math" panose="02040503050406030204" pitchFamily="18" charset="0"/>
                              </a:rPr>
                            </m:ctrlPr>
                          </m:dPr>
                          <m:e>
                            <m:r>
                              <a:rPr lang="en-US" sz="2200" i="1">
                                <a:latin typeface="Cambria Math" panose="02040503050406030204" pitchFamily="18" charset="0"/>
                              </a:rPr>
                              <m:t>𝜏</m:t>
                            </m:r>
                            <m:r>
                              <a:rPr lang="en-US" sz="2200" i="1">
                                <a:latin typeface="Cambria Math" panose="02040503050406030204" pitchFamily="18" charset="0"/>
                              </a:rPr>
                              <m:t>, </m:t>
                            </m:r>
                            <m:sSub>
                              <m:sSubPr>
                                <m:ctrlPr>
                                  <a:rPr lang="en-US" sz="2200" i="1">
                                    <a:latin typeface="Cambria Math" panose="02040503050406030204" pitchFamily="18" charset="0"/>
                                  </a:rPr>
                                </m:ctrlPr>
                              </m:sSubPr>
                              <m:e>
                                <m:r>
                                  <a:rPr lang="en-US" sz="2200" i="1">
                                    <a:latin typeface="Cambria Math" panose="02040503050406030204" pitchFamily="18" charset="0"/>
                                  </a:rPr>
                                  <m:t>𝑇</m:t>
                                </m:r>
                              </m:e>
                              <m:sub>
                                <m:r>
                                  <a:rPr lang="en-US" sz="2200" i="1">
                                    <a:latin typeface="Cambria Math" panose="02040503050406030204" pitchFamily="18" charset="0"/>
                                  </a:rPr>
                                  <m:t>𝑖</m:t>
                                </m:r>
                              </m:sub>
                            </m:sSub>
                          </m:e>
                        </m:d>
                      </m:e>
                    </m:func>
                  </m:oMath>
                </a14:m>
                <a:r>
                  <a:rPr lang="en-US" sz="2200" dirty="0"/>
                  <a:t> outcome is:</a:t>
                </a:r>
              </a:p>
              <a:p>
                <a:pPr marL="0" indent="0" algn="ctr">
                  <a:buNone/>
                </a:pPr>
                <a14:m>
                  <m:oMath xmlns:m="http://schemas.openxmlformats.org/officeDocument/2006/math">
                    <m:r>
                      <a:rPr lang="en-US" sz="2200" b="0" i="1" smtClean="0">
                        <a:solidFill>
                          <a:srgbClr val="FFFF00"/>
                        </a:solidFill>
                        <a:latin typeface="Cambria Math" panose="02040503050406030204" pitchFamily="18" charset="0"/>
                      </a:rPr>
                      <m:t>𝑃</m:t>
                    </m:r>
                    <m:sSub>
                      <m:sSubPr>
                        <m:ctrlPr>
                          <a:rPr lang="en-US" sz="2200" b="0" i="1" smtClean="0">
                            <a:solidFill>
                              <a:srgbClr val="FFFF00"/>
                            </a:solidFill>
                            <a:latin typeface="Cambria Math" panose="02040503050406030204" pitchFamily="18" charset="0"/>
                          </a:rPr>
                        </m:ctrlPr>
                      </m:sSubPr>
                      <m:e>
                        <m:r>
                          <a:rPr lang="en-US" sz="2200" b="0" i="1" smtClean="0">
                            <a:solidFill>
                              <a:srgbClr val="FFFF00"/>
                            </a:solidFill>
                            <a:latin typeface="Cambria Math" panose="02040503050406030204" pitchFamily="18" charset="0"/>
                          </a:rPr>
                          <m:t>𝑂</m:t>
                        </m:r>
                      </m:e>
                      <m:sub>
                        <m:r>
                          <a:rPr lang="en-US" sz="2200" b="0" i="1" smtClean="0">
                            <a:solidFill>
                              <a:srgbClr val="FFFF00"/>
                            </a:solidFill>
                            <a:latin typeface="Cambria Math" panose="02040503050406030204" pitchFamily="18" charset="0"/>
                          </a:rPr>
                          <m:t>𝑖</m:t>
                        </m:r>
                      </m:sub>
                    </m:sSub>
                    <m:r>
                      <a:rPr lang="en-US" sz="2200" b="0" i="1" smtClean="0">
                        <a:solidFill>
                          <a:schemeClr val="tx1"/>
                        </a:solidFill>
                        <a:latin typeface="Cambria Math" panose="02040503050406030204" pitchFamily="18" charset="0"/>
                      </a:rPr>
                      <m:t>=</m:t>
                    </m:r>
                    <m:r>
                      <a:rPr lang="en-US" sz="2200" b="0" i="1" smtClean="0">
                        <a:solidFill>
                          <a:schemeClr val="tx1"/>
                        </a:solidFill>
                        <a:latin typeface="Cambria Math" panose="02040503050406030204" pitchFamily="18" charset="0"/>
                      </a:rPr>
                      <m:t>𝑛</m:t>
                    </m:r>
                    <m:r>
                      <a:rPr lang="en-US" sz="2200" b="0" i="1" smtClean="0">
                        <a:solidFill>
                          <a:schemeClr val="tx1"/>
                        </a:solidFill>
                        <a:latin typeface="Cambria Math" panose="02040503050406030204" pitchFamily="18" charset="0"/>
                      </a:rPr>
                      <m:t>∗</m:t>
                    </m:r>
                    <m:r>
                      <a:rPr lang="en-US" sz="2200" b="0" i="1" smtClean="0">
                        <a:solidFill>
                          <a:schemeClr val="tx1"/>
                        </a:solidFill>
                        <a:latin typeface="Cambria Math" panose="02040503050406030204" pitchFamily="18" charset="0"/>
                      </a:rPr>
                      <m:t>𝑅𝑀𝑆𝑇</m:t>
                    </m:r>
                    <m:r>
                      <a:rPr lang="en-US" sz="2200" b="0" i="1" smtClean="0">
                        <a:solidFill>
                          <a:schemeClr val="tx1"/>
                        </a:solidFill>
                        <a:latin typeface="Cambria Math" panose="02040503050406030204" pitchFamily="18" charset="0"/>
                      </a:rPr>
                      <m:t>−</m:t>
                    </m:r>
                    <m:d>
                      <m:dPr>
                        <m:ctrlPr>
                          <a:rPr lang="en-US" sz="2200" b="0" i="1" smtClean="0">
                            <a:solidFill>
                              <a:schemeClr val="tx1"/>
                            </a:solidFill>
                            <a:latin typeface="Cambria Math" panose="02040503050406030204" pitchFamily="18" charset="0"/>
                          </a:rPr>
                        </m:ctrlPr>
                      </m:dPr>
                      <m:e>
                        <m:r>
                          <a:rPr lang="en-US" sz="2200" b="0" i="1" smtClean="0">
                            <a:solidFill>
                              <a:schemeClr val="tx1"/>
                            </a:solidFill>
                            <a:latin typeface="Cambria Math" panose="02040503050406030204" pitchFamily="18" charset="0"/>
                          </a:rPr>
                          <m:t>𝑛</m:t>
                        </m:r>
                        <m:r>
                          <a:rPr lang="en-US" sz="2200" b="0" i="1" smtClean="0">
                            <a:solidFill>
                              <a:schemeClr val="tx1"/>
                            </a:solidFill>
                            <a:latin typeface="Cambria Math" panose="02040503050406030204" pitchFamily="18" charset="0"/>
                          </a:rPr>
                          <m:t>−1</m:t>
                        </m:r>
                      </m:e>
                    </m:d>
                    <m:r>
                      <a:rPr lang="en-US" sz="2200" b="0" i="1" smtClean="0">
                        <a:solidFill>
                          <a:schemeClr val="tx1"/>
                        </a:solidFill>
                        <a:latin typeface="Cambria Math" panose="02040503050406030204" pitchFamily="18" charset="0"/>
                      </a:rPr>
                      <m:t>∗</m:t>
                    </m:r>
                    <m:r>
                      <a:rPr lang="en-US" sz="2200" b="0" i="1" smtClean="0">
                        <a:solidFill>
                          <a:schemeClr val="tx1"/>
                        </a:solidFill>
                        <a:latin typeface="Cambria Math" panose="02040503050406030204" pitchFamily="18" charset="0"/>
                      </a:rPr>
                      <m:t>𝑅𝑀𝑆</m:t>
                    </m:r>
                    <m:sSup>
                      <m:sSupPr>
                        <m:ctrlPr>
                          <a:rPr lang="en-US" sz="2200" b="0" i="1" smtClean="0">
                            <a:solidFill>
                              <a:schemeClr val="tx1"/>
                            </a:solidFill>
                            <a:latin typeface="Cambria Math" panose="02040503050406030204" pitchFamily="18" charset="0"/>
                          </a:rPr>
                        </m:ctrlPr>
                      </m:sSupPr>
                      <m:e>
                        <m:r>
                          <a:rPr lang="en-US" sz="2200" b="0" i="1" smtClean="0">
                            <a:solidFill>
                              <a:schemeClr val="tx1"/>
                            </a:solidFill>
                            <a:latin typeface="Cambria Math" panose="02040503050406030204" pitchFamily="18" charset="0"/>
                          </a:rPr>
                          <m:t>𝑇</m:t>
                        </m:r>
                      </m:e>
                      <m:sup>
                        <m:r>
                          <a:rPr lang="en-US" sz="2200" b="0" i="1" smtClean="0">
                            <a:solidFill>
                              <a:schemeClr val="tx1"/>
                            </a:solidFill>
                            <a:latin typeface="Cambria Math" panose="02040503050406030204" pitchFamily="18" charset="0"/>
                          </a:rPr>
                          <m:t>(−</m:t>
                        </m:r>
                        <m:r>
                          <a:rPr lang="en-US" sz="2200" b="0" i="1" smtClean="0">
                            <a:solidFill>
                              <a:schemeClr val="tx1"/>
                            </a:solidFill>
                            <a:latin typeface="Cambria Math" panose="02040503050406030204" pitchFamily="18" charset="0"/>
                          </a:rPr>
                          <m:t>𝑖</m:t>
                        </m:r>
                        <m:r>
                          <a:rPr lang="en-US" sz="2200" b="0" i="1" smtClean="0">
                            <a:solidFill>
                              <a:schemeClr val="tx1"/>
                            </a:solidFill>
                            <a:latin typeface="Cambria Math" panose="02040503050406030204" pitchFamily="18" charset="0"/>
                          </a:rPr>
                          <m:t>)</m:t>
                        </m:r>
                      </m:sup>
                    </m:sSup>
                  </m:oMath>
                </a14:m>
                <a:r>
                  <a:rPr lang="en-US" sz="2200" b="0" dirty="0">
                    <a:solidFill>
                      <a:schemeClr val="tx1"/>
                    </a:solidFill>
                  </a:rPr>
                  <a:t>,</a:t>
                </a:r>
              </a:p>
              <a:p>
                <a:pPr marL="0" indent="0">
                  <a:buNone/>
                </a:pPr>
                <a:r>
                  <a:rPr lang="en-US" sz="2200" dirty="0"/>
                  <a:t>where </a:t>
                </a:r>
                <a14:m>
                  <m:oMath xmlns:m="http://schemas.openxmlformats.org/officeDocument/2006/math">
                    <m:r>
                      <a:rPr lang="en-US" sz="2200" b="0" i="1" smtClean="0">
                        <a:latin typeface="Cambria Math" panose="02040503050406030204" pitchFamily="18" charset="0"/>
                      </a:rPr>
                      <m:t>𝑅𝑀𝑆𝑇</m:t>
                    </m:r>
                  </m:oMath>
                </a14:m>
                <a:r>
                  <a:rPr lang="en-US" sz="2200" dirty="0"/>
                  <a:t> is the </a:t>
                </a:r>
                <a14:m>
                  <m:oMath xmlns:m="http://schemas.openxmlformats.org/officeDocument/2006/math">
                    <m:r>
                      <a:rPr lang="en-US" sz="2200" i="1">
                        <a:latin typeface="Cambria Math" panose="02040503050406030204" pitchFamily="18" charset="0"/>
                      </a:rPr>
                      <m:t>𝜏</m:t>
                    </m:r>
                  </m:oMath>
                </a14:m>
                <a:r>
                  <a:rPr lang="en-US" sz="2200" dirty="0"/>
                  <a:t>-RMST estimate using the whole cohort and </a:t>
                </a:r>
                <a14:m>
                  <m:oMath xmlns:m="http://schemas.openxmlformats.org/officeDocument/2006/math">
                    <m:r>
                      <a:rPr lang="en-US" sz="2200" i="1">
                        <a:latin typeface="Cambria Math" panose="02040503050406030204" pitchFamily="18" charset="0"/>
                      </a:rPr>
                      <m:t>𝑅𝑀𝑆</m:t>
                    </m:r>
                    <m:sSup>
                      <m:sSupPr>
                        <m:ctrlPr>
                          <a:rPr lang="en-US" sz="2200" i="1">
                            <a:latin typeface="Cambria Math" panose="02040503050406030204" pitchFamily="18" charset="0"/>
                          </a:rPr>
                        </m:ctrlPr>
                      </m:sSupPr>
                      <m:e>
                        <m:r>
                          <a:rPr lang="en-US" sz="2200" i="1">
                            <a:latin typeface="Cambria Math" panose="02040503050406030204" pitchFamily="18" charset="0"/>
                          </a:rPr>
                          <m:t>𝑇</m:t>
                        </m:r>
                      </m:e>
                      <m:sup>
                        <m:r>
                          <a:rPr lang="en-US" sz="2200" i="1">
                            <a:latin typeface="Cambria Math" panose="02040503050406030204" pitchFamily="18" charset="0"/>
                          </a:rPr>
                          <m:t>(−</m:t>
                        </m:r>
                        <m:r>
                          <a:rPr lang="en-US" sz="2200" i="1">
                            <a:latin typeface="Cambria Math" panose="02040503050406030204" pitchFamily="18" charset="0"/>
                          </a:rPr>
                          <m:t>𝑖</m:t>
                        </m:r>
                        <m:r>
                          <a:rPr lang="en-US" sz="2200" i="1">
                            <a:latin typeface="Cambria Math" panose="02040503050406030204" pitchFamily="18" charset="0"/>
                          </a:rPr>
                          <m:t>)</m:t>
                        </m:r>
                      </m:sup>
                    </m:sSup>
                    <m:r>
                      <a:rPr lang="en-US" sz="2200" i="1">
                        <a:latin typeface="Cambria Math" panose="02040503050406030204" pitchFamily="18" charset="0"/>
                      </a:rPr>
                      <m:t> </m:t>
                    </m:r>
                  </m:oMath>
                </a14:m>
                <a:r>
                  <a:rPr lang="en-US" sz="2200" dirty="0"/>
                  <a:t>is the </a:t>
                </a:r>
                <a14:m>
                  <m:oMath xmlns:m="http://schemas.openxmlformats.org/officeDocument/2006/math">
                    <m:r>
                      <a:rPr lang="en-US" sz="2200" i="1">
                        <a:latin typeface="Cambria Math" panose="02040503050406030204" pitchFamily="18" charset="0"/>
                      </a:rPr>
                      <m:t>𝜏</m:t>
                    </m:r>
                  </m:oMath>
                </a14:m>
                <a:r>
                  <a:rPr lang="en-US" sz="2200" dirty="0"/>
                  <a:t>-RMST estimate using everyone in the cohort except patient </a:t>
                </a:r>
                <a14:m>
                  <m:oMath xmlns:m="http://schemas.openxmlformats.org/officeDocument/2006/math">
                    <m:r>
                      <a:rPr lang="en-US" sz="2200" i="1" dirty="0">
                        <a:latin typeface="Cambria Math" panose="02040503050406030204" pitchFamily="18" charset="0"/>
                      </a:rPr>
                      <m:t>𝑖</m:t>
                    </m:r>
                  </m:oMath>
                </a14:m>
                <a:r>
                  <a:rPr lang="en-US" sz="2200" dirty="0"/>
                  <a:t>.</a:t>
                </a:r>
              </a:p>
              <a:p>
                <a:r>
                  <a:rPr lang="en-US" sz="2200" dirty="0">
                    <a:hlinkClick r:id="rId4"/>
                  </a:rPr>
                  <a:t>Andersen, Hansen and Klein </a:t>
                </a:r>
                <a:r>
                  <a:rPr lang="en-US" sz="2200" dirty="0"/>
                  <a:t> showed that </a:t>
                </a:r>
                <a14:m>
                  <m:oMath xmlns:m="http://schemas.openxmlformats.org/officeDocument/2006/math">
                    <m:r>
                      <a:rPr lang="en-US" sz="2200" i="1">
                        <a:solidFill>
                          <a:srgbClr val="FFFF00"/>
                        </a:solidFill>
                        <a:latin typeface="Cambria Math" panose="02040503050406030204" pitchFamily="18" charset="0"/>
                      </a:rPr>
                      <m:t>𝑃</m:t>
                    </m:r>
                    <m:sSub>
                      <m:sSubPr>
                        <m:ctrlPr>
                          <a:rPr lang="en-US" sz="2200" i="1">
                            <a:solidFill>
                              <a:srgbClr val="FFFF00"/>
                            </a:solidFill>
                            <a:latin typeface="Cambria Math" panose="02040503050406030204" pitchFamily="18" charset="0"/>
                          </a:rPr>
                        </m:ctrlPr>
                      </m:sSubPr>
                      <m:e>
                        <m:r>
                          <a:rPr lang="en-US" sz="2200" i="1">
                            <a:solidFill>
                              <a:srgbClr val="FFFF00"/>
                            </a:solidFill>
                            <a:latin typeface="Cambria Math" panose="02040503050406030204" pitchFamily="18" charset="0"/>
                          </a:rPr>
                          <m:t>𝑂</m:t>
                        </m:r>
                      </m:e>
                      <m:sub>
                        <m:r>
                          <a:rPr lang="en-US" sz="2200" i="1">
                            <a:solidFill>
                              <a:srgbClr val="FFFF00"/>
                            </a:solidFill>
                            <a:latin typeface="Cambria Math" panose="02040503050406030204" pitchFamily="18" charset="0"/>
                          </a:rPr>
                          <m:t>𝑖</m:t>
                        </m:r>
                      </m:sub>
                    </m:sSub>
                    <m:r>
                      <a:rPr lang="en-US" sz="2200" b="0" i="0" smtClean="0">
                        <a:solidFill>
                          <a:srgbClr val="FFFF00"/>
                        </a:solidFill>
                        <a:latin typeface="Cambria Math" panose="02040503050406030204" pitchFamily="18" charset="0"/>
                      </a:rPr>
                      <m:t> </m:t>
                    </m:r>
                  </m:oMath>
                </a14:m>
                <a:r>
                  <a:rPr lang="en-US" sz="2200" dirty="0"/>
                  <a:t>has the same conditional expectation as the (potentially censored) </a:t>
                </a:r>
                <a14:m>
                  <m:oMath xmlns:m="http://schemas.openxmlformats.org/officeDocument/2006/math">
                    <m:func>
                      <m:funcPr>
                        <m:ctrlPr>
                          <a:rPr lang="en-US" sz="2200" i="1" smtClean="0">
                            <a:solidFill>
                              <a:srgbClr val="FFFF00"/>
                            </a:solidFill>
                            <a:latin typeface="Cambria Math" panose="02040503050406030204" pitchFamily="18" charset="0"/>
                          </a:rPr>
                        </m:ctrlPr>
                      </m:funcPr>
                      <m:fName>
                        <m:r>
                          <m:rPr>
                            <m:sty m:val="p"/>
                          </m:rPr>
                          <a:rPr lang="en-US" sz="2200">
                            <a:solidFill>
                              <a:srgbClr val="FFFF00"/>
                            </a:solidFill>
                            <a:latin typeface="Cambria Math" panose="02040503050406030204" pitchFamily="18" charset="0"/>
                          </a:rPr>
                          <m:t>min</m:t>
                        </m:r>
                      </m:fName>
                      <m:e>
                        <m:d>
                          <m:dPr>
                            <m:ctrlPr>
                              <a:rPr lang="en-US" sz="2200" i="1">
                                <a:solidFill>
                                  <a:srgbClr val="FFFF00"/>
                                </a:solidFill>
                                <a:latin typeface="Cambria Math" panose="02040503050406030204" pitchFamily="18" charset="0"/>
                              </a:rPr>
                            </m:ctrlPr>
                          </m:dPr>
                          <m:e>
                            <m:r>
                              <a:rPr lang="en-US" sz="2200" i="1">
                                <a:solidFill>
                                  <a:srgbClr val="FFFF00"/>
                                </a:solidFill>
                                <a:latin typeface="Cambria Math" panose="02040503050406030204" pitchFamily="18" charset="0"/>
                              </a:rPr>
                              <m:t>𝜏</m:t>
                            </m:r>
                            <m:r>
                              <a:rPr lang="en-US" sz="2200" i="1">
                                <a:solidFill>
                                  <a:srgbClr val="FFFF00"/>
                                </a:solidFill>
                                <a:latin typeface="Cambria Math" panose="02040503050406030204" pitchFamily="18" charset="0"/>
                              </a:rPr>
                              <m:t>, </m:t>
                            </m:r>
                            <m:sSub>
                              <m:sSubPr>
                                <m:ctrlPr>
                                  <a:rPr lang="en-US" sz="2200" i="1">
                                    <a:solidFill>
                                      <a:srgbClr val="FFFF00"/>
                                    </a:solidFill>
                                    <a:latin typeface="Cambria Math" panose="02040503050406030204" pitchFamily="18" charset="0"/>
                                  </a:rPr>
                                </m:ctrlPr>
                              </m:sSubPr>
                              <m:e>
                                <m:r>
                                  <a:rPr lang="en-US" sz="2200" i="1">
                                    <a:solidFill>
                                      <a:srgbClr val="FFFF00"/>
                                    </a:solidFill>
                                    <a:latin typeface="Cambria Math" panose="02040503050406030204" pitchFamily="18" charset="0"/>
                                  </a:rPr>
                                  <m:t>𝑇</m:t>
                                </m:r>
                              </m:e>
                              <m:sub>
                                <m:r>
                                  <a:rPr lang="en-US" sz="2200" i="1">
                                    <a:solidFill>
                                      <a:srgbClr val="FFFF00"/>
                                    </a:solidFill>
                                    <a:latin typeface="Cambria Math" panose="02040503050406030204" pitchFamily="18" charset="0"/>
                                  </a:rPr>
                                  <m:t>𝑖</m:t>
                                </m:r>
                              </m:sub>
                            </m:sSub>
                          </m:e>
                        </m:d>
                      </m:e>
                    </m:func>
                  </m:oMath>
                </a14:m>
                <a:r>
                  <a:rPr lang="en-US" sz="2200" dirty="0"/>
                  <a:t> outcome</a:t>
                </a:r>
              </a:p>
              <a:p>
                <a:r>
                  <a:rPr lang="en-US" sz="2200" dirty="0"/>
                  <a:t>That is, we can estimate parameters from the desired model, </a:t>
                </a:r>
              </a:p>
              <a:p>
                <a:pPr marL="0" indent="0" algn="ctr">
                  <a:buNone/>
                </a:pPr>
                <a14:m>
                  <m:oMath xmlns:m="http://schemas.openxmlformats.org/officeDocument/2006/math">
                    <m:func>
                      <m:funcPr>
                        <m:ctrlPr>
                          <a:rPr lang="en-US" sz="2200" i="1">
                            <a:latin typeface="Cambria Math" panose="02040503050406030204" pitchFamily="18" charset="0"/>
                          </a:rPr>
                        </m:ctrlPr>
                      </m:funcPr>
                      <m:fName>
                        <m:r>
                          <m:rPr>
                            <m:sty m:val="p"/>
                          </m:rPr>
                          <a:rPr lang="en-US" sz="2200">
                            <a:latin typeface="Cambria Math" panose="02040503050406030204" pitchFamily="18" charset="0"/>
                          </a:rPr>
                          <m:t>E</m:t>
                        </m:r>
                        <m:r>
                          <a:rPr lang="en-US" sz="2200">
                            <a:latin typeface="Cambria Math" panose="02040503050406030204" pitchFamily="18" charset="0"/>
                          </a:rPr>
                          <m:t>{</m:t>
                        </m:r>
                        <m:r>
                          <m:rPr>
                            <m:sty m:val="p"/>
                          </m:rPr>
                          <a:rPr lang="en-US" sz="2200" smtClean="0">
                            <a:solidFill>
                              <a:srgbClr val="FFFF00"/>
                            </a:solidFill>
                            <a:latin typeface="Cambria Math" panose="02040503050406030204" pitchFamily="18" charset="0"/>
                          </a:rPr>
                          <m:t>min</m:t>
                        </m:r>
                      </m:fName>
                      <m:e>
                        <m:d>
                          <m:dPr>
                            <m:ctrlPr>
                              <a:rPr lang="en-US" sz="2200" i="1" smtClean="0">
                                <a:solidFill>
                                  <a:srgbClr val="FFFF00"/>
                                </a:solidFill>
                                <a:latin typeface="Cambria Math" panose="02040503050406030204" pitchFamily="18" charset="0"/>
                              </a:rPr>
                            </m:ctrlPr>
                          </m:dPr>
                          <m:e>
                            <m:r>
                              <a:rPr lang="en-US" sz="2200" i="1">
                                <a:solidFill>
                                  <a:srgbClr val="FFFF00"/>
                                </a:solidFill>
                                <a:latin typeface="Cambria Math" panose="02040503050406030204" pitchFamily="18" charset="0"/>
                              </a:rPr>
                              <m:t>𝜏</m:t>
                            </m:r>
                            <m:r>
                              <a:rPr lang="en-US" sz="2200" i="1">
                                <a:solidFill>
                                  <a:srgbClr val="FFFF00"/>
                                </a:solidFill>
                                <a:latin typeface="Cambria Math" panose="02040503050406030204" pitchFamily="18" charset="0"/>
                              </a:rPr>
                              <m:t>, </m:t>
                            </m:r>
                            <m:sSub>
                              <m:sSubPr>
                                <m:ctrlPr>
                                  <a:rPr lang="en-US" sz="2200" i="1">
                                    <a:solidFill>
                                      <a:srgbClr val="FFFF00"/>
                                    </a:solidFill>
                                    <a:latin typeface="Cambria Math" panose="02040503050406030204" pitchFamily="18" charset="0"/>
                                  </a:rPr>
                                </m:ctrlPr>
                              </m:sSubPr>
                              <m:e>
                                <m:r>
                                  <a:rPr lang="en-US" sz="2200" i="1">
                                    <a:solidFill>
                                      <a:srgbClr val="FFFF00"/>
                                    </a:solidFill>
                                    <a:latin typeface="Cambria Math" panose="02040503050406030204" pitchFamily="18" charset="0"/>
                                  </a:rPr>
                                  <m:t>𝑇</m:t>
                                </m:r>
                              </m:e>
                              <m:sub>
                                <m:r>
                                  <a:rPr lang="en-US" sz="2200" i="1">
                                    <a:solidFill>
                                      <a:srgbClr val="FFFF00"/>
                                    </a:solidFill>
                                    <a:latin typeface="Cambria Math" panose="02040503050406030204" pitchFamily="18" charset="0"/>
                                  </a:rPr>
                                  <m:t>𝑖</m:t>
                                </m:r>
                              </m:sub>
                            </m:sSub>
                          </m:e>
                        </m:d>
                        <m:r>
                          <a:rPr lang="en-US" sz="2200" i="1">
                            <a:latin typeface="Cambria Math" panose="02040503050406030204" pitchFamily="18" charset="0"/>
                          </a:rPr>
                          <m:t>}</m:t>
                        </m:r>
                      </m:e>
                    </m:func>
                    <m:r>
                      <a:rPr lang="en-US" sz="2200" i="1">
                        <a:latin typeface="Cambria Math" panose="02040503050406030204" pitchFamily="18" charset="0"/>
                      </a:rPr>
                      <m:t>=</m:t>
                    </m:r>
                    <m:sSub>
                      <m:sSubPr>
                        <m:ctrlPr>
                          <a:rPr lang="en-US" sz="2200" i="1">
                            <a:latin typeface="Cambria Math" panose="02040503050406030204" pitchFamily="18" charset="0"/>
                          </a:rPr>
                        </m:ctrlPr>
                      </m:sSubPr>
                      <m:e>
                        <m:r>
                          <a:rPr lang="en-US" sz="2200" i="1">
                            <a:latin typeface="Cambria Math" panose="02040503050406030204" pitchFamily="18" charset="0"/>
                          </a:rPr>
                          <m:t>𝛽</m:t>
                        </m:r>
                      </m:e>
                      <m:sub>
                        <m:r>
                          <a:rPr lang="en-US" sz="2200" i="1">
                            <a:latin typeface="Cambria Math" panose="02040503050406030204" pitchFamily="18" charset="0"/>
                          </a:rPr>
                          <m:t>0</m:t>
                        </m:r>
                      </m:sub>
                    </m:sSub>
                    <m:r>
                      <a:rPr lang="en-US" sz="2200" i="1">
                        <a:latin typeface="Cambria Math" panose="02040503050406030204" pitchFamily="18" charset="0"/>
                      </a:rPr>
                      <m:t>+</m:t>
                    </m:r>
                    <m:sSub>
                      <m:sSubPr>
                        <m:ctrlPr>
                          <a:rPr lang="en-US" sz="2200" i="1">
                            <a:latin typeface="Cambria Math" panose="02040503050406030204" pitchFamily="18" charset="0"/>
                          </a:rPr>
                        </m:ctrlPr>
                      </m:sSubPr>
                      <m:e>
                        <m:r>
                          <a:rPr lang="en-US" sz="2200" i="1">
                            <a:latin typeface="Cambria Math" panose="02040503050406030204" pitchFamily="18" charset="0"/>
                          </a:rPr>
                          <m:t>𝛽</m:t>
                        </m:r>
                      </m:e>
                      <m:sub>
                        <m:r>
                          <a:rPr lang="en-US" sz="2200" i="1">
                            <a:latin typeface="Cambria Math" panose="02040503050406030204" pitchFamily="18" charset="0"/>
                          </a:rPr>
                          <m:t>1</m:t>
                        </m:r>
                      </m:sub>
                    </m:sSub>
                    <m:sSub>
                      <m:sSubPr>
                        <m:ctrlPr>
                          <a:rPr lang="en-US" sz="2200" i="1">
                            <a:latin typeface="Cambria Math" panose="02040503050406030204" pitchFamily="18" charset="0"/>
                          </a:rPr>
                        </m:ctrlPr>
                      </m:sSubPr>
                      <m:e>
                        <m:r>
                          <a:rPr lang="en-US" sz="2200" i="1">
                            <a:latin typeface="Cambria Math" panose="02040503050406030204" pitchFamily="18" charset="0"/>
                          </a:rPr>
                          <m:t>𝑍</m:t>
                        </m:r>
                      </m:e>
                      <m:sub>
                        <m:r>
                          <a:rPr lang="en-US" sz="2200" i="1">
                            <a:latin typeface="Cambria Math" panose="02040503050406030204" pitchFamily="18" charset="0"/>
                          </a:rPr>
                          <m:t>1</m:t>
                        </m:r>
                        <m:r>
                          <a:rPr lang="en-US" sz="2200" i="1">
                            <a:latin typeface="Cambria Math" panose="02040503050406030204" pitchFamily="18" charset="0"/>
                          </a:rPr>
                          <m:t>𝑖</m:t>
                        </m:r>
                      </m:sub>
                    </m:sSub>
                    <m:r>
                      <a:rPr lang="en-US" sz="2200" i="1">
                        <a:latin typeface="Cambria Math" panose="02040503050406030204" pitchFamily="18" charset="0"/>
                      </a:rPr>
                      <m:t>+⋯+</m:t>
                    </m:r>
                    <m:sSub>
                      <m:sSubPr>
                        <m:ctrlPr>
                          <a:rPr lang="en-US" sz="2200" i="1">
                            <a:latin typeface="Cambria Math" panose="02040503050406030204" pitchFamily="18" charset="0"/>
                          </a:rPr>
                        </m:ctrlPr>
                      </m:sSubPr>
                      <m:e>
                        <m:r>
                          <a:rPr lang="en-US" sz="2200" i="1">
                            <a:latin typeface="Cambria Math" panose="02040503050406030204" pitchFamily="18" charset="0"/>
                          </a:rPr>
                          <m:t>𝛽</m:t>
                        </m:r>
                      </m:e>
                      <m:sub>
                        <m:r>
                          <a:rPr lang="en-US" sz="2200" i="1">
                            <a:latin typeface="Cambria Math" panose="02040503050406030204" pitchFamily="18" charset="0"/>
                          </a:rPr>
                          <m:t>𝑝</m:t>
                        </m:r>
                      </m:sub>
                    </m:sSub>
                    <m:sSub>
                      <m:sSubPr>
                        <m:ctrlPr>
                          <a:rPr lang="en-US" sz="2200" i="1">
                            <a:latin typeface="Cambria Math" panose="02040503050406030204" pitchFamily="18" charset="0"/>
                          </a:rPr>
                        </m:ctrlPr>
                      </m:sSubPr>
                      <m:e>
                        <m:r>
                          <a:rPr lang="en-US" sz="2200" i="1">
                            <a:latin typeface="Cambria Math" panose="02040503050406030204" pitchFamily="18" charset="0"/>
                          </a:rPr>
                          <m:t>𝑍</m:t>
                        </m:r>
                      </m:e>
                      <m:sub>
                        <m:r>
                          <a:rPr lang="en-US" sz="2200" i="1">
                            <a:latin typeface="Cambria Math" panose="02040503050406030204" pitchFamily="18" charset="0"/>
                          </a:rPr>
                          <m:t>𝑝𝑖</m:t>
                        </m:r>
                      </m:sub>
                    </m:sSub>
                  </m:oMath>
                </a14:m>
                <a:r>
                  <a:rPr lang="en-US" sz="2200" dirty="0"/>
                  <a:t>, </a:t>
                </a:r>
              </a:p>
              <a:p>
                <a:pPr marL="0" indent="0">
                  <a:buNone/>
                </a:pPr>
                <a:r>
                  <a:rPr lang="en-US" sz="2200" dirty="0"/>
                  <a:t>by fitting the model </a:t>
                </a:r>
              </a:p>
              <a:p>
                <a:pPr marL="0" indent="0">
                  <a:buNone/>
                </a:pPr>
                <a14:m>
                  <m:oMathPara xmlns:m="http://schemas.openxmlformats.org/officeDocument/2006/math">
                    <m:oMathParaPr>
                      <m:jc m:val="centerGroup"/>
                    </m:oMathParaPr>
                    <m:oMath xmlns:m="http://schemas.openxmlformats.org/officeDocument/2006/math">
                      <m:func>
                        <m:funcPr>
                          <m:ctrlPr>
                            <a:rPr lang="en-US" sz="2200" i="1">
                              <a:latin typeface="Cambria Math" panose="02040503050406030204" pitchFamily="18" charset="0"/>
                            </a:rPr>
                          </m:ctrlPr>
                        </m:funcPr>
                        <m:fName>
                          <m:r>
                            <m:rPr>
                              <m:sty m:val="p"/>
                            </m:rPr>
                            <a:rPr lang="en-US" sz="2200">
                              <a:latin typeface="Cambria Math" panose="02040503050406030204" pitchFamily="18" charset="0"/>
                            </a:rPr>
                            <m:t>E</m:t>
                          </m:r>
                          <m:r>
                            <a:rPr lang="en-US" sz="2200">
                              <a:latin typeface="Cambria Math" panose="02040503050406030204" pitchFamily="18" charset="0"/>
                            </a:rPr>
                            <m:t>{</m:t>
                          </m:r>
                          <m:r>
                            <a:rPr lang="en-US" sz="2200" i="1">
                              <a:solidFill>
                                <a:srgbClr val="FFFF00"/>
                              </a:solidFill>
                              <a:latin typeface="Cambria Math" panose="02040503050406030204" pitchFamily="18" charset="0"/>
                            </a:rPr>
                            <m:t>𝑃</m:t>
                          </m:r>
                          <m:sSub>
                            <m:sSubPr>
                              <m:ctrlPr>
                                <a:rPr lang="en-US" sz="2200" i="1">
                                  <a:solidFill>
                                    <a:srgbClr val="FFFF00"/>
                                  </a:solidFill>
                                  <a:latin typeface="Cambria Math" panose="02040503050406030204" pitchFamily="18" charset="0"/>
                                </a:rPr>
                              </m:ctrlPr>
                            </m:sSubPr>
                            <m:e>
                              <m:r>
                                <a:rPr lang="en-US" sz="2200" i="1">
                                  <a:solidFill>
                                    <a:srgbClr val="FFFF00"/>
                                  </a:solidFill>
                                  <a:latin typeface="Cambria Math" panose="02040503050406030204" pitchFamily="18" charset="0"/>
                                </a:rPr>
                                <m:t>𝑂</m:t>
                              </m:r>
                            </m:e>
                            <m:sub>
                              <m:r>
                                <a:rPr lang="en-US" sz="2200" i="1">
                                  <a:solidFill>
                                    <a:srgbClr val="FFFF00"/>
                                  </a:solidFill>
                                  <a:latin typeface="Cambria Math" panose="02040503050406030204" pitchFamily="18" charset="0"/>
                                </a:rPr>
                                <m:t>𝑖</m:t>
                              </m:r>
                            </m:sub>
                          </m:sSub>
                        </m:fName>
                        <m:e>
                          <m:r>
                            <a:rPr lang="en-US" sz="2200" i="1">
                              <a:latin typeface="Cambria Math" panose="02040503050406030204" pitchFamily="18" charset="0"/>
                            </a:rPr>
                            <m:t>}</m:t>
                          </m:r>
                        </m:e>
                      </m:func>
                      <m:r>
                        <a:rPr lang="en-US" sz="2200" i="1">
                          <a:latin typeface="Cambria Math" panose="02040503050406030204" pitchFamily="18" charset="0"/>
                        </a:rPr>
                        <m:t>=</m:t>
                      </m:r>
                      <m:sSub>
                        <m:sSubPr>
                          <m:ctrlPr>
                            <a:rPr lang="en-US" sz="2200" i="1">
                              <a:latin typeface="Cambria Math" panose="02040503050406030204" pitchFamily="18" charset="0"/>
                            </a:rPr>
                          </m:ctrlPr>
                        </m:sSubPr>
                        <m:e>
                          <m:r>
                            <a:rPr lang="en-US" sz="2200" i="1">
                              <a:latin typeface="Cambria Math" panose="02040503050406030204" pitchFamily="18" charset="0"/>
                            </a:rPr>
                            <m:t>𝛽</m:t>
                          </m:r>
                        </m:e>
                        <m:sub>
                          <m:r>
                            <a:rPr lang="en-US" sz="2200" i="1">
                              <a:latin typeface="Cambria Math" panose="02040503050406030204" pitchFamily="18" charset="0"/>
                            </a:rPr>
                            <m:t>0</m:t>
                          </m:r>
                        </m:sub>
                      </m:sSub>
                      <m:r>
                        <a:rPr lang="en-US" sz="2200" i="1">
                          <a:latin typeface="Cambria Math" panose="02040503050406030204" pitchFamily="18" charset="0"/>
                        </a:rPr>
                        <m:t>+</m:t>
                      </m:r>
                      <m:sSub>
                        <m:sSubPr>
                          <m:ctrlPr>
                            <a:rPr lang="en-US" sz="2200" i="1">
                              <a:latin typeface="Cambria Math" panose="02040503050406030204" pitchFamily="18" charset="0"/>
                            </a:rPr>
                          </m:ctrlPr>
                        </m:sSubPr>
                        <m:e>
                          <m:r>
                            <a:rPr lang="en-US" sz="2200" i="1">
                              <a:latin typeface="Cambria Math" panose="02040503050406030204" pitchFamily="18" charset="0"/>
                            </a:rPr>
                            <m:t>𝛽</m:t>
                          </m:r>
                        </m:e>
                        <m:sub>
                          <m:r>
                            <a:rPr lang="en-US" sz="2200" i="1">
                              <a:latin typeface="Cambria Math" panose="02040503050406030204" pitchFamily="18" charset="0"/>
                            </a:rPr>
                            <m:t>1</m:t>
                          </m:r>
                        </m:sub>
                      </m:sSub>
                      <m:sSub>
                        <m:sSubPr>
                          <m:ctrlPr>
                            <a:rPr lang="en-US" sz="2200" i="1">
                              <a:latin typeface="Cambria Math" panose="02040503050406030204" pitchFamily="18" charset="0"/>
                            </a:rPr>
                          </m:ctrlPr>
                        </m:sSubPr>
                        <m:e>
                          <m:r>
                            <a:rPr lang="en-US" sz="2200" i="1">
                              <a:latin typeface="Cambria Math" panose="02040503050406030204" pitchFamily="18" charset="0"/>
                            </a:rPr>
                            <m:t>𝑍</m:t>
                          </m:r>
                        </m:e>
                        <m:sub>
                          <m:r>
                            <a:rPr lang="en-US" sz="2200" i="1">
                              <a:latin typeface="Cambria Math" panose="02040503050406030204" pitchFamily="18" charset="0"/>
                            </a:rPr>
                            <m:t>1</m:t>
                          </m:r>
                          <m:r>
                            <a:rPr lang="en-US" sz="2200" i="1">
                              <a:latin typeface="Cambria Math" panose="02040503050406030204" pitchFamily="18" charset="0"/>
                            </a:rPr>
                            <m:t>𝑖</m:t>
                          </m:r>
                        </m:sub>
                      </m:sSub>
                      <m:r>
                        <a:rPr lang="en-US" sz="2200" i="1">
                          <a:latin typeface="Cambria Math" panose="02040503050406030204" pitchFamily="18" charset="0"/>
                        </a:rPr>
                        <m:t>+⋯+</m:t>
                      </m:r>
                      <m:sSub>
                        <m:sSubPr>
                          <m:ctrlPr>
                            <a:rPr lang="en-US" sz="2200" i="1">
                              <a:latin typeface="Cambria Math" panose="02040503050406030204" pitchFamily="18" charset="0"/>
                            </a:rPr>
                          </m:ctrlPr>
                        </m:sSubPr>
                        <m:e>
                          <m:r>
                            <a:rPr lang="en-US" sz="2200" i="1">
                              <a:latin typeface="Cambria Math" panose="02040503050406030204" pitchFamily="18" charset="0"/>
                            </a:rPr>
                            <m:t>𝛽</m:t>
                          </m:r>
                        </m:e>
                        <m:sub>
                          <m:r>
                            <a:rPr lang="en-US" sz="2200" i="1">
                              <a:latin typeface="Cambria Math" panose="02040503050406030204" pitchFamily="18" charset="0"/>
                            </a:rPr>
                            <m:t>𝑝</m:t>
                          </m:r>
                        </m:sub>
                      </m:sSub>
                      <m:sSub>
                        <m:sSubPr>
                          <m:ctrlPr>
                            <a:rPr lang="en-US" sz="2200" i="1">
                              <a:latin typeface="Cambria Math" panose="02040503050406030204" pitchFamily="18" charset="0"/>
                            </a:rPr>
                          </m:ctrlPr>
                        </m:sSubPr>
                        <m:e>
                          <m:r>
                            <a:rPr lang="en-US" sz="2200" i="1">
                              <a:latin typeface="Cambria Math" panose="02040503050406030204" pitchFamily="18" charset="0"/>
                            </a:rPr>
                            <m:t>𝑍</m:t>
                          </m:r>
                        </m:e>
                        <m:sub>
                          <m:r>
                            <a:rPr lang="en-US" sz="2200" i="1">
                              <a:latin typeface="Cambria Math" panose="02040503050406030204" pitchFamily="18" charset="0"/>
                            </a:rPr>
                            <m:t>𝑝𝑖</m:t>
                          </m:r>
                        </m:sub>
                      </m:sSub>
                    </m:oMath>
                  </m:oMathPara>
                </a14:m>
                <a:endParaRPr lang="en-US" sz="2200" dirty="0"/>
              </a:p>
              <a:p>
                <a:r>
                  <a:rPr lang="en-US" sz="2200" dirty="0"/>
                  <a:t>A ‘jackknife methodology’ approach</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76200" y="1371600"/>
                <a:ext cx="6629400" cy="7696200"/>
              </a:xfrm>
              <a:blipFill>
                <a:blip r:embed="rId5"/>
                <a:stretch>
                  <a:fillRect l="-1196" t="-475" r="-1380"/>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A54AE71F-0975-46E6-AD98-F92A684CFC99}" type="slidenum">
              <a:rPr lang="en-US" altLang="en-US" smtClean="0"/>
              <a:pPr/>
              <a:t>5</a:t>
            </a:fld>
            <a:endParaRPr lang="en-US" altLang="en-US" dirty="0"/>
          </a:p>
        </p:txBody>
      </p:sp>
    </p:spTree>
    <p:extLst>
      <p:ext uri="{BB962C8B-B14F-4D97-AF65-F5344CB8AC3E}">
        <p14:creationId xmlns:p14="http://schemas.microsoft.com/office/powerpoint/2010/main" val="2280113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r>
                  <a:rPr lang="en-US" dirty="0"/>
                  <a:t>Maximum Possible </a:t>
                </a:r>
                <a14:m>
                  <m:oMath xmlns:m="http://schemas.openxmlformats.org/officeDocument/2006/math">
                    <m:r>
                      <a:rPr lang="en-US" sz="3200" i="1">
                        <a:latin typeface="Cambria Math" panose="02040503050406030204" pitchFamily="18" charset="0"/>
                      </a:rPr>
                      <m:t>𝜏</m:t>
                    </m:r>
                  </m:oMath>
                </a14:m>
                <a:r>
                  <a:rPr lang="en-US" dirty="0"/>
                  <a:t> When Using Pseudo-Observations</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a:blip r:embed="rId3"/>
                <a:stretch>
                  <a:fillRect t="-11364" b="-2215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152400" y="1371600"/>
                <a:ext cx="6629400" cy="7162800"/>
              </a:xfrm>
            </p:spPr>
            <p:txBody>
              <a:bodyPr>
                <a:noAutofit/>
              </a:bodyPr>
              <a:lstStyle/>
              <a:p>
                <a:pPr marL="0" indent="0" algn="ctr">
                  <a:buNone/>
                </a:pPr>
                <a14:m>
                  <m:oMath xmlns:m="http://schemas.openxmlformats.org/officeDocument/2006/math">
                    <m:r>
                      <a:rPr lang="en-US" sz="2200" b="0" i="1" smtClean="0">
                        <a:solidFill>
                          <a:srgbClr val="FFFF00"/>
                        </a:solidFill>
                        <a:latin typeface="Cambria Math" panose="02040503050406030204" pitchFamily="18" charset="0"/>
                      </a:rPr>
                      <m:t>𝑃</m:t>
                    </m:r>
                    <m:sSub>
                      <m:sSubPr>
                        <m:ctrlPr>
                          <a:rPr lang="en-US" sz="2200" b="0" i="1" smtClean="0">
                            <a:solidFill>
                              <a:srgbClr val="FFFF00"/>
                            </a:solidFill>
                            <a:latin typeface="Cambria Math" panose="02040503050406030204" pitchFamily="18" charset="0"/>
                          </a:rPr>
                        </m:ctrlPr>
                      </m:sSubPr>
                      <m:e>
                        <m:r>
                          <a:rPr lang="en-US" sz="2200" b="0" i="1" smtClean="0">
                            <a:solidFill>
                              <a:srgbClr val="FFFF00"/>
                            </a:solidFill>
                            <a:latin typeface="Cambria Math" panose="02040503050406030204" pitchFamily="18" charset="0"/>
                          </a:rPr>
                          <m:t>𝑂</m:t>
                        </m:r>
                      </m:e>
                      <m:sub>
                        <m:r>
                          <a:rPr lang="en-US" sz="2200" b="0" i="1" smtClean="0">
                            <a:solidFill>
                              <a:srgbClr val="FFFF00"/>
                            </a:solidFill>
                            <a:latin typeface="Cambria Math" panose="02040503050406030204" pitchFamily="18" charset="0"/>
                          </a:rPr>
                          <m:t>𝑖</m:t>
                        </m:r>
                      </m:sub>
                    </m:sSub>
                    <m:r>
                      <a:rPr lang="en-US" sz="2200" b="0" i="1" smtClean="0">
                        <a:solidFill>
                          <a:schemeClr val="tx1"/>
                        </a:solidFill>
                        <a:latin typeface="Cambria Math" panose="02040503050406030204" pitchFamily="18" charset="0"/>
                      </a:rPr>
                      <m:t>=</m:t>
                    </m:r>
                    <m:r>
                      <a:rPr lang="en-US" sz="2200" b="0" i="1" smtClean="0">
                        <a:solidFill>
                          <a:schemeClr val="tx1"/>
                        </a:solidFill>
                        <a:latin typeface="Cambria Math" panose="02040503050406030204" pitchFamily="18" charset="0"/>
                      </a:rPr>
                      <m:t>𝑛</m:t>
                    </m:r>
                    <m:r>
                      <a:rPr lang="en-US" sz="2200" b="0" i="1" smtClean="0">
                        <a:solidFill>
                          <a:schemeClr val="tx1"/>
                        </a:solidFill>
                        <a:latin typeface="Cambria Math" panose="02040503050406030204" pitchFamily="18" charset="0"/>
                      </a:rPr>
                      <m:t>∗</m:t>
                    </m:r>
                    <m:r>
                      <a:rPr lang="en-US" sz="2200" b="0" i="1" smtClean="0">
                        <a:solidFill>
                          <a:schemeClr val="tx1"/>
                        </a:solidFill>
                        <a:latin typeface="Cambria Math" panose="02040503050406030204" pitchFamily="18" charset="0"/>
                      </a:rPr>
                      <m:t>𝑅𝑀𝑆𝑇</m:t>
                    </m:r>
                    <m:r>
                      <a:rPr lang="en-US" sz="2200" b="0" i="1" smtClean="0">
                        <a:solidFill>
                          <a:schemeClr val="tx1"/>
                        </a:solidFill>
                        <a:latin typeface="Cambria Math" panose="02040503050406030204" pitchFamily="18" charset="0"/>
                      </a:rPr>
                      <m:t>−</m:t>
                    </m:r>
                    <m:d>
                      <m:dPr>
                        <m:ctrlPr>
                          <a:rPr lang="en-US" sz="2200" b="0" i="1" smtClean="0">
                            <a:solidFill>
                              <a:schemeClr val="tx1"/>
                            </a:solidFill>
                            <a:latin typeface="Cambria Math" panose="02040503050406030204" pitchFamily="18" charset="0"/>
                          </a:rPr>
                        </m:ctrlPr>
                      </m:dPr>
                      <m:e>
                        <m:r>
                          <a:rPr lang="en-US" sz="2200" b="0" i="1" smtClean="0">
                            <a:solidFill>
                              <a:schemeClr val="tx1"/>
                            </a:solidFill>
                            <a:latin typeface="Cambria Math" panose="02040503050406030204" pitchFamily="18" charset="0"/>
                          </a:rPr>
                          <m:t>𝑛</m:t>
                        </m:r>
                        <m:r>
                          <a:rPr lang="en-US" sz="2200" b="0" i="1" smtClean="0">
                            <a:solidFill>
                              <a:schemeClr val="tx1"/>
                            </a:solidFill>
                            <a:latin typeface="Cambria Math" panose="02040503050406030204" pitchFamily="18" charset="0"/>
                          </a:rPr>
                          <m:t>−1</m:t>
                        </m:r>
                      </m:e>
                    </m:d>
                    <m:r>
                      <a:rPr lang="en-US" sz="2200" b="0" i="1" smtClean="0">
                        <a:solidFill>
                          <a:schemeClr val="tx1"/>
                        </a:solidFill>
                        <a:latin typeface="Cambria Math" panose="02040503050406030204" pitchFamily="18" charset="0"/>
                      </a:rPr>
                      <m:t>∗</m:t>
                    </m:r>
                    <m:r>
                      <a:rPr lang="en-US" sz="2200" b="0" i="1" smtClean="0">
                        <a:solidFill>
                          <a:schemeClr val="tx1"/>
                        </a:solidFill>
                        <a:latin typeface="Cambria Math" panose="02040503050406030204" pitchFamily="18" charset="0"/>
                      </a:rPr>
                      <m:t>𝑅𝑀𝑆</m:t>
                    </m:r>
                    <m:sSup>
                      <m:sSupPr>
                        <m:ctrlPr>
                          <a:rPr lang="en-US" sz="2200" b="0" i="1" smtClean="0">
                            <a:solidFill>
                              <a:schemeClr val="tx1"/>
                            </a:solidFill>
                            <a:latin typeface="Cambria Math" panose="02040503050406030204" pitchFamily="18" charset="0"/>
                          </a:rPr>
                        </m:ctrlPr>
                      </m:sSupPr>
                      <m:e>
                        <m:r>
                          <a:rPr lang="en-US" sz="2200" b="0" i="1" smtClean="0">
                            <a:solidFill>
                              <a:schemeClr val="tx1"/>
                            </a:solidFill>
                            <a:latin typeface="Cambria Math" panose="02040503050406030204" pitchFamily="18" charset="0"/>
                          </a:rPr>
                          <m:t>𝑇</m:t>
                        </m:r>
                      </m:e>
                      <m:sup>
                        <m:r>
                          <a:rPr lang="en-US" sz="2200" b="0" i="1" smtClean="0">
                            <a:solidFill>
                              <a:schemeClr val="tx1"/>
                            </a:solidFill>
                            <a:latin typeface="Cambria Math" panose="02040503050406030204" pitchFamily="18" charset="0"/>
                          </a:rPr>
                          <m:t>(−</m:t>
                        </m:r>
                        <m:r>
                          <a:rPr lang="en-US" sz="2200" b="0" i="1" smtClean="0">
                            <a:solidFill>
                              <a:schemeClr val="tx1"/>
                            </a:solidFill>
                            <a:latin typeface="Cambria Math" panose="02040503050406030204" pitchFamily="18" charset="0"/>
                          </a:rPr>
                          <m:t>𝑖</m:t>
                        </m:r>
                        <m:r>
                          <a:rPr lang="en-US" sz="2200" b="0" i="1" smtClean="0">
                            <a:solidFill>
                              <a:schemeClr val="tx1"/>
                            </a:solidFill>
                            <a:latin typeface="Cambria Math" panose="02040503050406030204" pitchFamily="18" charset="0"/>
                          </a:rPr>
                          <m:t>)</m:t>
                        </m:r>
                      </m:sup>
                    </m:sSup>
                  </m:oMath>
                </a14:m>
                <a:r>
                  <a:rPr lang="en-US" sz="2200" b="0" dirty="0">
                    <a:solidFill>
                      <a:schemeClr val="tx1"/>
                    </a:solidFill>
                  </a:rPr>
                  <a:t>,</a:t>
                </a:r>
              </a:p>
              <a:p>
                <a:pPr marL="0" indent="0">
                  <a:buNone/>
                </a:pPr>
                <a:r>
                  <a:rPr lang="en-US" sz="2200" dirty="0"/>
                  <a:t>where </a:t>
                </a:r>
                <a14:m>
                  <m:oMath xmlns:m="http://schemas.openxmlformats.org/officeDocument/2006/math">
                    <m:r>
                      <a:rPr lang="en-US" sz="2200" b="0" i="1" smtClean="0">
                        <a:latin typeface="Cambria Math" panose="02040503050406030204" pitchFamily="18" charset="0"/>
                      </a:rPr>
                      <m:t>𝑅𝑀𝑆𝑇</m:t>
                    </m:r>
                  </m:oMath>
                </a14:m>
                <a:r>
                  <a:rPr lang="en-US" sz="2200" dirty="0"/>
                  <a:t> is the </a:t>
                </a:r>
                <a14:m>
                  <m:oMath xmlns:m="http://schemas.openxmlformats.org/officeDocument/2006/math">
                    <m:r>
                      <a:rPr lang="en-US" sz="2200" i="1">
                        <a:latin typeface="Cambria Math" panose="02040503050406030204" pitchFamily="18" charset="0"/>
                      </a:rPr>
                      <m:t>𝜏</m:t>
                    </m:r>
                  </m:oMath>
                </a14:m>
                <a:r>
                  <a:rPr lang="en-US" sz="2200" dirty="0"/>
                  <a:t>-RMST based on whole cohort and </a:t>
                </a:r>
                <a14:m>
                  <m:oMath xmlns:m="http://schemas.openxmlformats.org/officeDocument/2006/math">
                    <m:r>
                      <a:rPr lang="en-US" sz="2200" i="1">
                        <a:latin typeface="Cambria Math" panose="02040503050406030204" pitchFamily="18" charset="0"/>
                      </a:rPr>
                      <m:t>𝑅𝑀𝑆</m:t>
                    </m:r>
                    <m:sSup>
                      <m:sSupPr>
                        <m:ctrlPr>
                          <a:rPr lang="en-US" sz="2200" i="1">
                            <a:latin typeface="Cambria Math" panose="02040503050406030204" pitchFamily="18" charset="0"/>
                          </a:rPr>
                        </m:ctrlPr>
                      </m:sSupPr>
                      <m:e>
                        <m:r>
                          <a:rPr lang="en-US" sz="2200" i="1">
                            <a:latin typeface="Cambria Math" panose="02040503050406030204" pitchFamily="18" charset="0"/>
                          </a:rPr>
                          <m:t>𝑇</m:t>
                        </m:r>
                      </m:e>
                      <m:sup>
                        <m:r>
                          <a:rPr lang="en-US" sz="2200" i="1">
                            <a:latin typeface="Cambria Math" panose="02040503050406030204" pitchFamily="18" charset="0"/>
                          </a:rPr>
                          <m:t>(−</m:t>
                        </m:r>
                        <m:r>
                          <a:rPr lang="en-US" sz="2200" i="1">
                            <a:latin typeface="Cambria Math" panose="02040503050406030204" pitchFamily="18" charset="0"/>
                          </a:rPr>
                          <m:t>𝑖</m:t>
                        </m:r>
                        <m:r>
                          <a:rPr lang="en-US" sz="2200" i="1">
                            <a:latin typeface="Cambria Math" panose="02040503050406030204" pitchFamily="18" charset="0"/>
                          </a:rPr>
                          <m:t>)</m:t>
                        </m:r>
                      </m:sup>
                    </m:sSup>
                    <m:r>
                      <a:rPr lang="en-US" sz="2200" i="1">
                        <a:latin typeface="Cambria Math" panose="02040503050406030204" pitchFamily="18" charset="0"/>
                      </a:rPr>
                      <m:t> </m:t>
                    </m:r>
                  </m:oMath>
                </a14:m>
                <a:r>
                  <a:rPr lang="en-US" sz="2200" dirty="0"/>
                  <a:t>is the </a:t>
                </a:r>
                <a14:m>
                  <m:oMath xmlns:m="http://schemas.openxmlformats.org/officeDocument/2006/math">
                    <m:r>
                      <a:rPr lang="en-US" sz="2200" i="1">
                        <a:latin typeface="Cambria Math" panose="02040503050406030204" pitchFamily="18" charset="0"/>
                      </a:rPr>
                      <m:t>𝜏</m:t>
                    </m:r>
                  </m:oMath>
                </a14:m>
                <a:r>
                  <a:rPr lang="en-US" sz="2200" dirty="0"/>
                  <a:t>-RMST based on whole cohort without patient </a:t>
                </a:r>
                <a14:m>
                  <m:oMath xmlns:m="http://schemas.openxmlformats.org/officeDocument/2006/math">
                    <m:r>
                      <a:rPr lang="en-US" sz="2200" i="1" dirty="0">
                        <a:latin typeface="Cambria Math" panose="02040503050406030204" pitchFamily="18" charset="0"/>
                      </a:rPr>
                      <m:t>𝑖</m:t>
                    </m:r>
                  </m:oMath>
                </a14:m>
                <a:r>
                  <a:rPr lang="en-US" sz="2200" dirty="0"/>
                  <a:t>.</a:t>
                </a:r>
              </a:p>
              <a:p>
                <a14:m>
                  <m:oMath xmlns:m="http://schemas.openxmlformats.org/officeDocument/2006/math">
                    <m:r>
                      <a:rPr lang="en-US" sz="2200" i="1" smtClean="0">
                        <a:latin typeface="Cambria Math" panose="02040503050406030204" pitchFamily="18" charset="0"/>
                      </a:rPr>
                      <m:t>𝜏</m:t>
                    </m:r>
                  </m:oMath>
                </a14:m>
                <a:r>
                  <a:rPr lang="en-US" sz="2200" dirty="0"/>
                  <a:t> must be a valid choice for estimating </a:t>
                </a:r>
                <a14:m>
                  <m:oMath xmlns:m="http://schemas.openxmlformats.org/officeDocument/2006/math">
                    <m:r>
                      <a:rPr lang="en-US" sz="2200" i="1" smtClean="0">
                        <a:solidFill>
                          <a:schemeClr val="tx1"/>
                        </a:solidFill>
                        <a:latin typeface="Cambria Math" panose="02040503050406030204" pitchFamily="18" charset="0"/>
                      </a:rPr>
                      <m:t>𝑅𝑀𝑆</m:t>
                    </m:r>
                    <m:sSup>
                      <m:sSupPr>
                        <m:ctrlPr>
                          <a:rPr lang="en-US" sz="2200" i="1">
                            <a:solidFill>
                              <a:schemeClr val="tx1"/>
                            </a:solidFill>
                            <a:latin typeface="Cambria Math" panose="02040503050406030204" pitchFamily="18" charset="0"/>
                          </a:rPr>
                        </m:ctrlPr>
                      </m:sSupPr>
                      <m:e>
                        <m:r>
                          <a:rPr lang="en-US" sz="2200" i="1">
                            <a:solidFill>
                              <a:schemeClr val="tx1"/>
                            </a:solidFill>
                            <a:latin typeface="Cambria Math" panose="02040503050406030204" pitchFamily="18" charset="0"/>
                          </a:rPr>
                          <m:t>𝑇</m:t>
                        </m:r>
                      </m:e>
                      <m:sup>
                        <m:r>
                          <a:rPr lang="en-US" sz="2200" i="1">
                            <a:solidFill>
                              <a:schemeClr val="tx1"/>
                            </a:solidFill>
                            <a:latin typeface="Cambria Math" panose="02040503050406030204" pitchFamily="18" charset="0"/>
                          </a:rPr>
                          <m:t>(−</m:t>
                        </m:r>
                        <m:r>
                          <a:rPr lang="en-US" sz="2200" i="1">
                            <a:solidFill>
                              <a:schemeClr val="tx1"/>
                            </a:solidFill>
                            <a:latin typeface="Cambria Math" panose="02040503050406030204" pitchFamily="18" charset="0"/>
                          </a:rPr>
                          <m:t>𝑖</m:t>
                        </m:r>
                        <m:r>
                          <a:rPr lang="en-US" sz="2200" i="1">
                            <a:solidFill>
                              <a:schemeClr val="tx1"/>
                            </a:solidFill>
                            <a:latin typeface="Cambria Math" panose="02040503050406030204" pitchFamily="18" charset="0"/>
                          </a:rPr>
                          <m:t>)</m:t>
                        </m:r>
                      </m:sup>
                    </m:sSup>
                  </m:oMath>
                </a14:m>
                <a:r>
                  <a:rPr lang="en-US" sz="2200" dirty="0"/>
                  <a:t> for </a:t>
                </a:r>
                <a14:m>
                  <m:oMath xmlns:m="http://schemas.openxmlformats.org/officeDocument/2006/math">
                    <m:r>
                      <a:rPr lang="en-US" sz="2200" b="0" i="1" smtClean="0">
                        <a:latin typeface="Cambria Math" panose="02040503050406030204" pitchFamily="18" charset="0"/>
                      </a:rPr>
                      <m:t>𝑖</m:t>
                    </m:r>
                    <m:r>
                      <a:rPr lang="en-US" sz="2200" b="0" i="1" smtClean="0">
                        <a:latin typeface="Cambria Math" panose="02040503050406030204" pitchFamily="18" charset="0"/>
                      </a:rPr>
                      <m:t>=1,…,</m:t>
                    </m:r>
                    <m:r>
                      <a:rPr lang="en-US" sz="2200" b="0" i="1" smtClean="0">
                        <a:latin typeface="Cambria Math" panose="02040503050406030204" pitchFamily="18" charset="0"/>
                      </a:rPr>
                      <m:t>𝑛</m:t>
                    </m:r>
                    <m:r>
                      <a:rPr lang="en-US" sz="2200" b="0" i="1" smtClean="0">
                        <a:latin typeface="Cambria Math" panose="02040503050406030204" pitchFamily="18" charset="0"/>
                      </a:rPr>
                      <m:t>.</m:t>
                    </m:r>
                  </m:oMath>
                </a14:m>
                <a:endParaRPr lang="en-US" sz="2200" dirty="0"/>
              </a:p>
              <a:p>
                <a:pPr lvl="1"/>
                <a:r>
                  <a:rPr lang="en-US" sz="2200" dirty="0"/>
                  <a:t>At least one of the two largest event times is included in </a:t>
                </a:r>
                <a14:m>
                  <m:oMath xmlns:m="http://schemas.openxmlformats.org/officeDocument/2006/math">
                    <m:r>
                      <a:rPr lang="en-US" sz="2200">
                        <a:latin typeface="Cambria Math" panose="02040503050406030204" pitchFamily="18" charset="0"/>
                      </a:rPr>
                      <m:t>𝑅𝑀𝑆</m:t>
                    </m:r>
                    <m:sSup>
                      <m:sSupPr>
                        <m:ctrlPr>
                          <a:rPr lang="en-US" sz="2200" i="1">
                            <a:latin typeface="Cambria Math" panose="02040503050406030204" pitchFamily="18" charset="0"/>
                          </a:rPr>
                        </m:ctrlPr>
                      </m:sSupPr>
                      <m:e>
                        <m:r>
                          <a:rPr lang="en-US" sz="2200">
                            <a:latin typeface="Cambria Math" panose="02040503050406030204" pitchFamily="18" charset="0"/>
                          </a:rPr>
                          <m:t>𝑇</m:t>
                        </m:r>
                      </m:e>
                      <m:sup>
                        <m:r>
                          <a:rPr lang="en-US" sz="2200">
                            <a:latin typeface="Cambria Math" panose="02040503050406030204" pitchFamily="18" charset="0"/>
                          </a:rPr>
                          <m:t>(−</m:t>
                        </m:r>
                        <m:r>
                          <a:rPr lang="en-US" sz="2200">
                            <a:latin typeface="Cambria Math" panose="02040503050406030204" pitchFamily="18" charset="0"/>
                          </a:rPr>
                          <m:t>𝑖</m:t>
                        </m:r>
                        <m:r>
                          <a:rPr lang="en-US" sz="2200">
                            <a:latin typeface="Cambria Math" panose="02040503050406030204" pitchFamily="18" charset="0"/>
                          </a:rPr>
                          <m:t>)</m:t>
                        </m:r>
                      </m:sup>
                    </m:sSup>
                  </m:oMath>
                </a14:m>
                <a:r>
                  <a:rPr lang="en-US" sz="2200" dirty="0"/>
                  <a:t>.  So, when figuring out the maximum possible </a:t>
                </a:r>
                <a14:m>
                  <m:oMath xmlns:m="http://schemas.openxmlformats.org/officeDocument/2006/math">
                    <m:r>
                      <a:rPr lang="en-US" sz="2200">
                        <a:latin typeface="Cambria Math" panose="02040503050406030204" pitchFamily="18" charset="0"/>
                      </a:rPr>
                      <m:t>𝜏</m:t>
                    </m:r>
                  </m:oMath>
                </a14:m>
                <a:r>
                  <a:rPr lang="en-US" sz="2200" dirty="0"/>
                  <a:t>, you only need to think about these two values.</a:t>
                </a:r>
              </a:p>
              <a:p>
                <a:pPr lvl="1"/>
                <a:r>
                  <a:rPr lang="en-US" sz="2200" dirty="0"/>
                  <a:t>No restriction on </a:t>
                </a:r>
                <a14:m>
                  <m:oMath xmlns:m="http://schemas.openxmlformats.org/officeDocument/2006/math">
                    <m:r>
                      <a:rPr lang="en-US" sz="2200" i="1" smtClean="0">
                        <a:latin typeface="Cambria Math" panose="02040503050406030204" pitchFamily="18" charset="0"/>
                      </a:rPr>
                      <m:t>𝜏</m:t>
                    </m:r>
                  </m:oMath>
                </a14:m>
                <a:r>
                  <a:rPr lang="en-US" sz="2200" dirty="0"/>
                  <a:t> if largest two event times are both deaths.</a:t>
                </a:r>
              </a:p>
              <a:p>
                <a:pPr lvl="1"/>
                <a:r>
                  <a:rPr lang="en-US" sz="2200" dirty="0"/>
                  <a:t>If both of the largest two event times are censored, then the maximum possible </a:t>
                </a:r>
                <a14:m>
                  <m:oMath xmlns:m="http://schemas.openxmlformats.org/officeDocument/2006/math">
                    <m:r>
                      <a:rPr lang="en-US" sz="2200" b="0" i="1" smtClean="0">
                        <a:latin typeface="Cambria Math" panose="02040503050406030204" pitchFamily="18" charset="0"/>
                      </a:rPr>
                      <m:t>𝜏</m:t>
                    </m:r>
                  </m:oMath>
                </a14:m>
                <a:r>
                  <a:rPr lang="en-US" sz="2200" dirty="0"/>
                  <a:t> is the smaller of these two values.</a:t>
                </a:r>
              </a:p>
              <a:p>
                <a:pPr lvl="1"/>
                <a:r>
                  <a:rPr lang="en-US" sz="2200" dirty="0"/>
                  <a:t>If only one of the largest two event times is censored, then the maximum possible </a:t>
                </a:r>
                <a14:m>
                  <m:oMath xmlns:m="http://schemas.openxmlformats.org/officeDocument/2006/math">
                    <m:r>
                      <a:rPr lang="en-US" sz="2200" b="0" i="1" smtClean="0">
                        <a:latin typeface="Cambria Math" panose="02040503050406030204" pitchFamily="18" charset="0"/>
                      </a:rPr>
                      <m:t>𝜏</m:t>
                    </m:r>
                  </m:oMath>
                </a14:m>
                <a:r>
                  <a:rPr lang="en-US" sz="2200" dirty="0"/>
                  <a:t> is this value.</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152400" y="1371600"/>
                <a:ext cx="6629400" cy="7162800"/>
              </a:xfrm>
              <a:blipFill>
                <a:blip r:embed="rId4"/>
                <a:stretch>
                  <a:fillRect l="-1195" t="-340" r="-1654" b="-6468"/>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A54AE71F-0975-46E6-AD98-F92A684CFC99}" type="slidenum">
              <a:rPr lang="en-US" altLang="en-US" smtClean="0"/>
              <a:pPr/>
              <a:t>6</a:t>
            </a:fld>
            <a:endParaRPr lang="en-US" altLang="en-US" dirty="0"/>
          </a:p>
        </p:txBody>
      </p:sp>
    </p:spTree>
    <p:extLst>
      <p:ext uri="{BB962C8B-B14F-4D97-AF65-F5344CB8AC3E}">
        <p14:creationId xmlns:p14="http://schemas.microsoft.com/office/powerpoint/2010/main" val="2511744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E1F801-0276-9EF4-9A85-96DEB3D5275C}"/>
              </a:ext>
            </a:extLst>
          </p:cNvPr>
          <p:cNvSpPr>
            <a:spLocks noGrp="1"/>
          </p:cNvSpPr>
          <p:nvPr>
            <p:ph type="title"/>
          </p:nvPr>
        </p:nvSpPr>
        <p:spPr/>
        <p:txBody>
          <a:bodyPr/>
          <a:lstStyle/>
          <a:p>
            <a:r>
              <a:rPr lang="en-US" sz="2800" dirty="0"/>
              <a:t>Example: Azithromycin for Prevention of Chronic Obstructive Pulmonary Disease (COPD) Exacerbations Trial</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68204195-30DC-EF25-EF1F-9FC3399E2CD6}"/>
                  </a:ext>
                </a:extLst>
              </p:cNvPr>
              <p:cNvSpPr>
                <a:spLocks noGrp="1"/>
              </p:cNvSpPr>
              <p:nvPr>
                <p:ph idx="1"/>
              </p:nvPr>
            </p:nvSpPr>
            <p:spPr>
              <a:xfrm>
                <a:off x="76200" y="1600200"/>
                <a:ext cx="6629400" cy="7543800"/>
              </a:xfrm>
            </p:spPr>
            <p:txBody>
              <a:bodyPr>
                <a:noAutofit/>
              </a:bodyPr>
              <a:lstStyle/>
              <a:p>
                <a:r>
                  <a:rPr lang="en-US" sz="2400" dirty="0"/>
                  <a:t>Patients were randomized to azithromycin or placebo.</a:t>
                </a:r>
              </a:p>
              <a:p>
                <a:r>
                  <a:rPr lang="en-US" sz="2400" dirty="0"/>
                  <a:t>Followed for the primary endpoint of time-to-first acute exacerbation during the subsequent year.</a:t>
                </a:r>
              </a:p>
              <a:p>
                <a:r>
                  <a:rPr lang="en-US" sz="2400" dirty="0"/>
                  <a:t>A 1-year-RMST model estimates acute exacerbation-free days over the follow-up year by treatment group and other patient characteristics</a:t>
                </a:r>
              </a:p>
              <a:p>
                <a:pPr lvl="1"/>
                <a:r>
                  <a:rPr lang="en-US" sz="2400" dirty="0"/>
                  <a:t>For </a:t>
                </a:r>
                <a14:m>
                  <m:oMath xmlns:m="http://schemas.openxmlformats.org/officeDocument/2006/math">
                    <m:r>
                      <a:rPr lang="en-US" sz="2400" b="0" i="1" smtClean="0">
                        <a:latin typeface="Cambria Math" panose="02040503050406030204" pitchFamily="18" charset="0"/>
                      </a:rPr>
                      <m:t>𝜏</m:t>
                    </m:r>
                    <m:r>
                      <a:rPr lang="en-US" sz="2400" b="0" i="1" smtClean="0">
                        <a:latin typeface="Cambria Math" panose="02040503050406030204" pitchFamily="18" charset="0"/>
                      </a:rPr>
                      <m:t>=1</m:t>
                    </m:r>
                  </m:oMath>
                </a14:m>
                <a:r>
                  <a:rPr lang="en-US" sz="2400" dirty="0"/>
                  <a:t>, equivalent to interpret parameters as (absolute) increase in the percent exacerbation-free time during the 1-unit follow-up period corresponding to a 1-unit increase in the predictor</a:t>
                </a:r>
              </a:p>
              <a:p>
                <a:pPr lvl="1"/>
                <a:r>
                  <a:rPr lang="en-US" sz="2400" dirty="0"/>
                  <a:t>Advantage to rescaling outcomes from (0, </a:t>
                </a:r>
                <a14:m>
                  <m:oMath xmlns:m="http://schemas.openxmlformats.org/officeDocument/2006/math">
                    <m:r>
                      <a:rPr lang="en-US" sz="2400" i="1">
                        <a:latin typeface="Cambria Math" panose="02040503050406030204" pitchFamily="18" charset="0"/>
                      </a:rPr>
                      <m:t>𝜏</m:t>
                    </m:r>
                  </m:oMath>
                </a14:m>
                <a:r>
                  <a:rPr lang="en-US" sz="2400" dirty="0"/>
                  <a:t>] scale to (0,1] scale when interpreting results</a:t>
                </a:r>
              </a:p>
              <a:p>
                <a:pPr lvl="2"/>
                <a:endParaRPr lang="en-US" dirty="0"/>
              </a:p>
            </p:txBody>
          </p:sp>
        </mc:Choice>
        <mc:Fallback>
          <p:sp>
            <p:nvSpPr>
              <p:cNvPr id="3" name="Content Placeholder 2">
                <a:extLst>
                  <a:ext uri="{FF2B5EF4-FFF2-40B4-BE49-F238E27FC236}">
                    <a16:creationId xmlns:a16="http://schemas.microsoft.com/office/drawing/2014/main" id="{68204195-30DC-EF25-EF1F-9FC3399E2CD6}"/>
                  </a:ext>
                </a:extLst>
              </p:cNvPr>
              <p:cNvSpPr>
                <a:spLocks noGrp="1" noRot="1" noChangeAspect="1" noMove="1" noResize="1" noEditPoints="1" noAdjustHandles="1" noChangeArrowheads="1" noChangeShapeType="1" noTextEdit="1"/>
              </p:cNvSpPr>
              <p:nvPr>
                <p:ph idx="1"/>
              </p:nvPr>
            </p:nvSpPr>
            <p:spPr>
              <a:xfrm>
                <a:off x="76200" y="1600200"/>
                <a:ext cx="6629400" cy="7543800"/>
              </a:xfrm>
              <a:blipFill>
                <a:blip r:embed="rId3"/>
                <a:stretch>
                  <a:fillRect l="-736" t="-647" r="-2300"/>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0591BACE-ECD4-FC2B-8456-52F6130A0266}"/>
              </a:ext>
            </a:extLst>
          </p:cNvPr>
          <p:cNvSpPr>
            <a:spLocks noGrp="1"/>
          </p:cNvSpPr>
          <p:nvPr>
            <p:ph type="sldNum" sz="quarter" idx="12"/>
          </p:nvPr>
        </p:nvSpPr>
        <p:spPr>
          <a:xfrm>
            <a:off x="6096000" y="8326438"/>
            <a:ext cx="419100" cy="635000"/>
          </a:xfrm>
        </p:spPr>
        <p:txBody>
          <a:bodyPr/>
          <a:lstStyle/>
          <a:p>
            <a:fld id="{A54AE71F-0975-46E6-AD98-F92A684CFC99}" type="slidenum">
              <a:rPr lang="en-US" altLang="en-US" smtClean="0"/>
              <a:pPr/>
              <a:t>7</a:t>
            </a:fld>
            <a:endParaRPr lang="en-US" altLang="en-US" dirty="0"/>
          </a:p>
        </p:txBody>
      </p:sp>
    </p:spTree>
    <p:extLst>
      <p:ext uri="{BB962C8B-B14F-4D97-AF65-F5344CB8AC3E}">
        <p14:creationId xmlns:p14="http://schemas.microsoft.com/office/powerpoint/2010/main" val="3569880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8F6205-37F4-ED54-48AD-F2E09951403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9A50C9D-2346-300E-F384-D16F9143499D}"/>
              </a:ext>
            </a:extLst>
          </p:cNvPr>
          <p:cNvSpPr>
            <a:spLocks noGrp="1"/>
          </p:cNvSpPr>
          <p:nvPr>
            <p:ph type="title"/>
          </p:nvPr>
        </p:nvSpPr>
        <p:spPr/>
        <p:txBody>
          <a:bodyPr/>
          <a:lstStyle/>
          <a:p>
            <a:r>
              <a:rPr lang="en-US" sz="2800" dirty="0"/>
              <a:t>Example: Azithromycin for Prevention of Chronic Obstructive Pulmonary Disease (COPD) Exacerbations Trial</a:t>
            </a:r>
          </a:p>
        </p:txBody>
      </p:sp>
      <p:sp>
        <p:nvSpPr>
          <p:cNvPr id="3" name="Content Placeholder 2">
            <a:extLst>
              <a:ext uri="{FF2B5EF4-FFF2-40B4-BE49-F238E27FC236}">
                <a16:creationId xmlns:a16="http://schemas.microsoft.com/office/drawing/2014/main" id="{9E12E409-57DD-48AA-7B4B-7CAF08A54D22}"/>
              </a:ext>
            </a:extLst>
          </p:cNvPr>
          <p:cNvSpPr>
            <a:spLocks noGrp="1"/>
          </p:cNvSpPr>
          <p:nvPr>
            <p:ph idx="1"/>
          </p:nvPr>
        </p:nvSpPr>
        <p:spPr>
          <a:xfrm>
            <a:off x="76200" y="1600200"/>
            <a:ext cx="6629400" cy="7543800"/>
          </a:xfrm>
        </p:spPr>
        <p:txBody>
          <a:bodyPr>
            <a:noAutofit/>
          </a:bodyPr>
          <a:lstStyle/>
          <a:p>
            <a:pPr lvl="1"/>
            <a:r>
              <a:rPr lang="en-US" sz="2400" dirty="0"/>
              <a:t>Variables in ex_data_example.csv:</a:t>
            </a:r>
          </a:p>
          <a:p>
            <a:pPr lvl="2"/>
            <a:r>
              <a:rPr lang="en-US" dirty="0"/>
              <a:t>X= observed follow-up days on study</a:t>
            </a:r>
          </a:p>
          <a:p>
            <a:pPr lvl="2"/>
            <a:r>
              <a:rPr lang="en-US" dirty="0"/>
              <a:t>Delta=1 if follow-up time, X, corresponds to an exacerbation, 0 otherwise</a:t>
            </a:r>
          </a:p>
          <a:p>
            <a:pPr lvl="2"/>
            <a:r>
              <a:rPr lang="en-US" dirty="0" err="1"/>
              <a:t>trt</a:t>
            </a:r>
            <a:r>
              <a:rPr lang="en-US" dirty="0"/>
              <a:t> = 1 if azithromycin, 0 otherwise</a:t>
            </a:r>
          </a:p>
          <a:p>
            <a:pPr lvl="2"/>
            <a:r>
              <a:rPr lang="en-US" dirty="0"/>
              <a:t>age_10_new = age in decades, centered around 65 years</a:t>
            </a:r>
          </a:p>
          <a:p>
            <a:pPr lvl="2"/>
            <a:r>
              <a:rPr lang="en-US" dirty="0"/>
              <a:t>gender=1 if male, 0 otherwise</a:t>
            </a:r>
          </a:p>
          <a:p>
            <a:pPr lvl="2"/>
            <a:r>
              <a:rPr lang="en-US" dirty="0"/>
              <a:t>fev1_10_new = FEV1 per 10% predicted, centered around 40% of predicted</a:t>
            </a:r>
          </a:p>
          <a:p>
            <a:pPr lvl="2"/>
            <a:r>
              <a:rPr lang="en-US" dirty="0" err="1"/>
              <a:t>nowsmk</a:t>
            </a:r>
            <a:r>
              <a:rPr lang="en-US" dirty="0"/>
              <a:t>=1 if current smoker, 0 otherwise</a:t>
            </a:r>
          </a:p>
          <a:p>
            <a:pPr lvl="2"/>
            <a:r>
              <a:rPr lang="en-US" dirty="0"/>
              <a:t>Site indicator variables: latitude_34, latitude_38, latitude_39, latitude_40, latitude_42, latitude_44</a:t>
            </a:r>
          </a:p>
          <a:p>
            <a:pPr lvl="2"/>
            <a:endParaRPr lang="en-US" dirty="0"/>
          </a:p>
        </p:txBody>
      </p:sp>
      <p:sp>
        <p:nvSpPr>
          <p:cNvPr id="4" name="Slide Number Placeholder 3">
            <a:extLst>
              <a:ext uri="{FF2B5EF4-FFF2-40B4-BE49-F238E27FC236}">
                <a16:creationId xmlns:a16="http://schemas.microsoft.com/office/drawing/2014/main" id="{3834EA58-C2B2-3BD9-46D0-906EBD4BE298}"/>
              </a:ext>
            </a:extLst>
          </p:cNvPr>
          <p:cNvSpPr>
            <a:spLocks noGrp="1"/>
          </p:cNvSpPr>
          <p:nvPr>
            <p:ph type="sldNum" sz="quarter" idx="12"/>
          </p:nvPr>
        </p:nvSpPr>
        <p:spPr>
          <a:xfrm>
            <a:off x="6096000" y="8326438"/>
            <a:ext cx="419100" cy="635000"/>
          </a:xfrm>
        </p:spPr>
        <p:txBody>
          <a:bodyPr/>
          <a:lstStyle/>
          <a:p>
            <a:fld id="{A54AE71F-0975-46E6-AD98-F92A684CFC99}" type="slidenum">
              <a:rPr lang="en-US" altLang="en-US" smtClean="0"/>
              <a:pPr/>
              <a:t>8</a:t>
            </a:fld>
            <a:endParaRPr lang="en-US" altLang="en-US" dirty="0"/>
          </a:p>
        </p:txBody>
      </p:sp>
    </p:spTree>
    <p:extLst>
      <p:ext uri="{BB962C8B-B14F-4D97-AF65-F5344CB8AC3E}">
        <p14:creationId xmlns:p14="http://schemas.microsoft.com/office/powerpoint/2010/main" val="2530781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9A4B4B-7CD2-E79C-7AFA-21E305285F9B}"/>
            </a:ext>
          </a:extLst>
        </p:cNvPr>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a:extLst>
                  <a:ext uri="{FF2B5EF4-FFF2-40B4-BE49-F238E27FC236}">
                    <a16:creationId xmlns:a16="http://schemas.microsoft.com/office/drawing/2014/main" id="{EB2B4FF7-41FC-5A28-A082-FA3BC6A6C314}"/>
                  </a:ext>
                </a:extLst>
              </p:cNvPr>
              <p:cNvSpPr>
                <a:spLocks noGrp="1"/>
              </p:cNvSpPr>
              <p:nvPr>
                <p:ph type="title"/>
              </p:nvPr>
            </p:nvSpPr>
            <p:spPr/>
            <p:txBody>
              <a:bodyPr/>
              <a:lstStyle/>
              <a:p>
                <a:r>
                  <a:rPr lang="en-US" dirty="0"/>
                  <a:t>R Code for </a:t>
                </a:r>
                <a14:m>
                  <m:oMath xmlns:m="http://schemas.openxmlformats.org/officeDocument/2006/math">
                    <m:r>
                      <a:rPr lang="en-US" sz="3600" i="1" smtClean="0">
                        <a:latin typeface="Cambria Math" panose="02040503050406030204" pitchFamily="18" charset="0"/>
                      </a:rPr>
                      <m:t>𝜏</m:t>
                    </m:r>
                  </m:oMath>
                </a14:m>
                <a:r>
                  <a:rPr lang="en-US" sz="3600" dirty="0"/>
                  <a:t>-RMST Model</a:t>
                </a:r>
                <a:br>
                  <a:rPr lang="en-US" sz="3600" dirty="0"/>
                </a:br>
                <a:r>
                  <a:rPr lang="en-US" sz="3600" dirty="0"/>
                  <a:t>(Read in Data)</a:t>
                </a:r>
                <a:endParaRPr lang="en-US" dirty="0"/>
              </a:p>
            </p:txBody>
          </p:sp>
        </mc:Choice>
        <mc:Fallback>
          <p:sp>
            <p:nvSpPr>
              <p:cNvPr id="2" name="Title 1">
                <a:extLst>
                  <a:ext uri="{FF2B5EF4-FFF2-40B4-BE49-F238E27FC236}">
                    <a16:creationId xmlns:a16="http://schemas.microsoft.com/office/drawing/2014/main" id="{EB2B4FF7-41FC-5A28-A082-FA3BC6A6C314}"/>
                  </a:ext>
                </a:extLst>
              </p:cNvPr>
              <p:cNvSpPr>
                <a:spLocks noGrp="1" noRot="1" noChangeAspect="1" noMove="1" noResize="1" noEditPoints="1" noAdjustHandles="1" noChangeArrowheads="1" noChangeShapeType="1" noTextEdit="1"/>
              </p:cNvSpPr>
              <p:nvPr>
                <p:ph type="title"/>
              </p:nvPr>
            </p:nvSpPr>
            <p:spPr>
              <a:blipFill>
                <a:blip r:embed="rId3"/>
                <a:stretch>
                  <a:fillRect t="-14773" b="-26136"/>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BCA0EE80-E51A-0F85-E193-E6998F62A834}"/>
              </a:ext>
            </a:extLst>
          </p:cNvPr>
          <p:cNvSpPr>
            <a:spLocks noGrp="1"/>
          </p:cNvSpPr>
          <p:nvPr>
            <p:ph type="sldNum" sz="quarter" idx="12"/>
          </p:nvPr>
        </p:nvSpPr>
        <p:spPr/>
        <p:txBody>
          <a:bodyPr/>
          <a:lstStyle/>
          <a:p>
            <a:fld id="{A54AE71F-0975-46E6-AD98-F92A684CFC99}" type="slidenum">
              <a:rPr lang="en-US" altLang="en-US" smtClean="0"/>
              <a:pPr/>
              <a:t>9</a:t>
            </a:fld>
            <a:endParaRPr lang="en-US" altLang="en-US" dirty="0"/>
          </a:p>
        </p:txBody>
      </p:sp>
      <p:sp>
        <p:nvSpPr>
          <p:cNvPr id="5" name="TextBox 4">
            <a:extLst>
              <a:ext uri="{FF2B5EF4-FFF2-40B4-BE49-F238E27FC236}">
                <a16:creationId xmlns:a16="http://schemas.microsoft.com/office/drawing/2014/main" id="{55A004F6-994B-43A4-1EC2-CDB64C6F59D3}"/>
              </a:ext>
            </a:extLst>
          </p:cNvPr>
          <p:cNvSpPr txBox="1"/>
          <p:nvPr/>
        </p:nvSpPr>
        <p:spPr>
          <a:xfrm>
            <a:off x="157162" y="1371600"/>
            <a:ext cx="6543676" cy="1415772"/>
          </a:xfrm>
          <a:prstGeom prst="rect">
            <a:avLst/>
          </a:prstGeom>
          <a:solidFill>
            <a:schemeClr val="accent1"/>
          </a:solidFill>
        </p:spPr>
        <p:txBody>
          <a:bodyPr wrap="square" rtlCol="0">
            <a:spAutoFit/>
          </a:bodyPr>
          <a:lstStyle/>
          <a:p>
            <a:endParaRPr lang="en-US" sz="600" dirty="0"/>
          </a:p>
          <a:p>
            <a:r>
              <a:rPr lang="en-US" sz="2000" dirty="0" err="1"/>
              <a:t>Data_cens</a:t>
            </a:r>
            <a:r>
              <a:rPr lang="en-US" sz="2000" dirty="0"/>
              <a:t>&lt;- read.csv(“ex_data_example.csv")</a:t>
            </a:r>
          </a:p>
          <a:p>
            <a:endParaRPr lang="en-US" sz="2000" dirty="0"/>
          </a:p>
          <a:p>
            <a:r>
              <a:rPr lang="en-US" sz="2000" dirty="0"/>
              <a:t>#Key data shown below (except for site indicator variables)</a:t>
            </a:r>
          </a:p>
        </p:txBody>
      </p:sp>
      <p:pic>
        <p:nvPicPr>
          <p:cNvPr id="6" name="Content Placeholder 5">
            <a:extLst>
              <a:ext uri="{FF2B5EF4-FFF2-40B4-BE49-F238E27FC236}">
                <a16:creationId xmlns:a16="http://schemas.microsoft.com/office/drawing/2014/main" id="{553ED140-9317-110C-7B9D-D80E30EB76F7}"/>
              </a:ext>
            </a:extLst>
          </p:cNvPr>
          <p:cNvPicPr>
            <a:picLocks noGrp="1" noChangeAspect="1"/>
          </p:cNvPicPr>
          <p:nvPr>
            <p:ph idx="1"/>
          </p:nvPr>
        </p:nvPicPr>
        <p:blipFill rotWithShape="1">
          <a:blip r:embed="rId4"/>
          <a:srcRect l="13793" r="23015"/>
          <a:stretch/>
        </p:blipFill>
        <p:spPr>
          <a:xfrm>
            <a:off x="123572" y="3426415"/>
            <a:ext cx="6543675" cy="2941230"/>
          </a:xfrm>
          <a:prstGeom prst="rect">
            <a:avLst/>
          </a:prstGeom>
        </p:spPr>
      </p:pic>
    </p:spTree>
    <p:extLst>
      <p:ext uri="{BB962C8B-B14F-4D97-AF65-F5344CB8AC3E}">
        <p14:creationId xmlns:p14="http://schemas.microsoft.com/office/powerpoint/2010/main" val="2040486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theme/theme1.xml><?xml version="1.0" encoding="utf-8"?>
<a:theme xmlns:a="http://schemas.openxmlformats.org/drawingml/2006/main" name="Ripple">
  <a:themeElements>
    <a:clrScheme name="Ripple 1">
      <a:dk1>
        <a:srgbClr val="2B2B85"/>
      </a:dk1>
      <a:lt1>
        <a:srgbClr val="FFFFFF"/>
      </a:lt1>
      <a:dk2>
        <a:srgbClr val="00254A"/>
      </a:dk2>
      <a:lt2>
        <a:srgbClr val="C0C0C0"/>
      </a:lt2>
      <a:accent1>
        <a:srgbClr val="0099FF"/>
      </a:accent1>
      <a:accent2>
        <a:srgbClr val="006699"/>
      </a:accent2>
      <a:accent3>
        <a:srgbClr val="AAACB1"/>
      </a:accent3>
      <a:accent4>
        <a:srgbClr val="DADADA"/>
      </a:accent4>
      <a:accent5>
        <a:srgbClr val="AACAFF"/>
      </a:accent5>
      <a:accent6>
        <a:srgbClr val="005C8A"/>
      </a:accent6>
      <a:hlink>
        <a:srgbClr val="99CCFF"/>
      </a:hlink>
      <a:folHlink>
        <a:srgbClr val="8F8FB5"/>
      </a:folHlink>
    </a:clrScheme>
    <a:fontScheme name="Rippl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Ripple 1">
        <a:dk1>
          <a:srgbClr val="2B2B85"/>
        </a:dk1>
        <a:lt1>
          <a:srgbClr val="FFFFFF"/>
        </a:lt1>
        <a:dk2>
          <a:srgbClr val="00254A"/>
        </a:dk2>
        <a:lt2>
          <a:srgbClr val="C0C0C0"/>
        </a:lt2>
        <a:accent1>
          <a:srgbClr val="0099FF"/>
        </a:accent1>
        <a:accent2>
          <a:srgbClr val="006699"/>
        </a:accent2>
        <a:accent3>
          <a:srgbClr val="AAACB1"/>
        </a:accent3>
        <a:accent4>
          <a:srgbClr val="DADADA"/>
        </a:accent4>
        <a:accent5>
          <a:srgbClr val="AACAFF"/>
        </a:accent5>
        <a:accent6>
          <a:srgbClr val="005C8A"/>
        </a:accent6>
        <a:hlink>
          <a:srgbClr val="99CCFF"/>
        </a:hlink>
        <a:folHlink>
          <a:srgbClr val="8F8FB5"/>
        </a:folHlink>
      </a:clrScheme>
      <a:clrMap bg1="dk2" tx1="lt1" bg2="dk1" tx2="lt2" accent1="accent1" accent2="accent2" accent3="accent3" accent4="accent4" accent5="accent5" accent6="accent6" hlink="hlink" folHlink="folHlink"/>
    </a:extraClrScheme>
    <a:extraClrScheme>
      <a:clrScheme name="Ripple 2">
        <a:dk1>
          <a:srgbClr val="3B4B5D"/>
        </a:dk1>
        <a:lt1>
          <a:srgbClr val="FFFFFF"/>
        </a:lt1>
        <a:dk2>
          <a:srgbClr val="466886"/>
        </a:dk2>
        <a:lt2>
          <a:srgbClr val="CCECFF"/>
        </a:lt2>
        <a:accent1>
          <a:srgbClr val="6D9D97"/>
        </a:accent1>
        <a:accent2>
          <a:srgbClr val="53718C"/>
        </a:accent2>
        <a:accent3>
          <a:srgbClr val="B0B9C3"/>
        </a:accent3>
        <a:accent4>
          <a:srgbClr val="DADADA"/>
        </a:accent4>
        <a:accent5>
          <a:srgbClr val="BACCC9"/>
        </a:accent5>
        <a:accent6>
          <a:srgbClr val="4A667E"/>
        </a:accent6>
        <a:hlink>
          <a:srgbClr val="99CCFF"/>
        </a:hlink>
        <a:folHlink>
          <a:srgbClr val="A97CF2"/>
        </a:folHlink>
      </a:clrScheme>
      <a:clrMap bg1="dk2" tx1="lt1" bg2="dk1" tx2="lt2" accent1="accent1" accent2="accent2" accent3="accent3" accent4="accent4" accent5="accent5" accent6="accent6" hlink="hlink" folHlink="folHlink"/>
    </a:extraClrScheme>
    <a:extraClrScheme>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clrMap bg1="dk2" tx1="lt1" bg2="dk1" tx2="lt2" accent1="accent1" accent2="accent2" accent3="accent3" accent4="accent4" accent5="accent5" accent6="accent6" hlink="hlink" folHlink="folHlink"/>
    </a:extraClrScheme>
    <a:extraClrScheme>
      <a:clrScheme name="Ripple 4">
        <a:dk1>
          <a:srgbClr val="9B69FF"/>
        </a:dk1>
        <a:lt1>
          <a:srgbClr val="FFFFFF"/>
        </a:lt1>
        <a:dk2>
          <a:srgbClr val="666699"/>
        </a:dk2>
        <a:lt2>
          <a:srgbClr val="D9D9FF"/>
        </a:lt2>
        <a:accent1>
          <a:srgbClr val="66CCFF"/>
        </a:accent1>
        <a:accent2>
          <a:srgbClr val="9966FF"/>
        </a:accent2>
        <a:accent3>
          <a:srgbClr val="B8B8CA"/>
        </a:accent3>
        <a:accent4>
          <a:srgbClr val="DADADA"/>
        </a:accent4>
        <a:accent5>
          <a:srgbClr val="B8E2FF"/>
        </a:accent5>
        <a:accent6>
          <a:srgbClr val="8A5CE7"/>
        </a:accent6>
        <a:hlink>
          <a:srgbClr val="0099CC"/>
        </a:hlink>
        <a:folHlink>
          <a:srgbClr val="003399"/>
        </a:folHlink>
      </a:clrScheme>
      <a:clrMap bg1="dk2" tx1="lt1" bg2="dk1" tx2="lt2" accent1="accent1" accent2="accent2" accent3="accent3" accent4="accent4" accent5="accent5" accent6="accent6" hlink="hlink" folHlink="folHlink"/>
    </a:extraClrScheme>
    <a:extraClrScheme>
      <a:clrScheme name="Ripple 5">
        <a:dk1>
          <a:srgbClr val="008080"/>
        </a:dk1>
        <a:lt1>
          <a:srgbClr val="FFFFFF"/>
        </a:lt1>
        <a:dk2>
          <a:srgbClr val="006666"/>
        </a:dk2>
        <a:lt2>
          <a:srgbClr val="FFFFCC"/>
        </a:lt2>
        <a:accent1>
          <a:srgbClr val="0099FF"/>
        </a:accent1>
        <a:accent2>
          <a:srgbClr val="008080"/>
        </a:accent2>
        <a:accent3>
          <a:srgbClr val="AAB8B8"/>
        </a:accent3>
        <a:accent4>
          <a:srgbClr val="DADADA"/>
        </a:accent4>
        <a:accent5>
          <a:srgbClr val="AACAFF"/>
        </a:accent5>
        <a:accent6>
          <a:srgbClr val="007373"/>
        </a:accent6>
        <a:hlink>
          <a:srgbClr val="1ACE9F"/>
        </a:hlink>
        <a:folHlink>
          <a:srgbClr val="A5B5CD"/>
        </a:folHlink>
      </a:clrScheme>
      <a:clrMap bg1="dk2" tx1="lt1" bg2="dk1" tx2="lt2" accent1="accent1" accent2="accent2" accent3="accent3" accent4="accent4" accent5="accent5" accent6="accent6" hlink="hlink" folHlink="folHlink"/>
    </a:extraClrScheme>
    <a:extraClrScheme>
      <a:clrScheme name="Ripple 6">
        <a:dk1>
          <a:srgbClr val="CDD9D1"/>
        </a:dk1>
        <a:lt1>
          <a:srgbClr val="FFFFFF"/>
        </a:lt1>
        <a:dk2>
          <a:srgbClr val="A3BBA9"/>
        </a:dk2>
        <a:lt2>
          <a:srgbClr val="007D80"/>
        </a:lt2>
        <a:accent1>
          <a:srgbClr val="9CA8A4"/>
        </a:accent1>
        <a:accent2>
          <a:srgbClr val="CBD7CE"/>
        </a:accent2>
        <a:accent3>
          <a:srgbClr val="CEDAD1"/>
        </a:accent3>
        <a:accent4>
          <a:srgbClr val="DADADA"/>
        </a:accent4>
        <a:accent5>
          <a:srgbClr val="CBD1CF"/>
        </a:accent5>
        <a:accent6>
          <a:srgbClr val="B8C3BA"/>
        </a:accent6>
        <a:hlink>
          <a:srgbClr val="009900"/>
        </a:hlink>
        <a:folHlink>
          <a:srgbClr val="009999"/>
        </a:folHlink>
      </a:clrScheme>
      <a:clrMap bg1="dk2" tx1="lt1" bg2="dk1" tx2="lt2" accent1="accent1" accent2="accent2" accent3="accent3" accent4="accent4" accent5="accent5" accent6="accent6" hlink="hlink" folHlink="folHlink"/>
    </a:extraClrScheme>
    <a:extraClrScheme>
      <a:clrScheme name="Ripple 7">
        <a:dk1>
          <a:srgbClr val="686B5D"/>
        </a:dk1>
        <a:lt1>
          <a:srgbClr val="DCDAD0"/>
        </a:lt1>
        <a:dk2>
          <a:srgbClr val="525040"/>
        </a:dk2>
        <a:lt2>
          <a:srgbClr val="D3D2A6"/>
        </a:lt2>
        <a:accent1>
          <a:srgbClr val="5D8770"/>
        </a:accent1>
        <a:accent2>
          <a:srgbClr val="686B5D"/>
        </a:accent2>
        <a:accent3>
          <a:srgbClr val="B3B3AF"/>
        </a:accent3>
        <a:accent4>
          <a:srgbClr val="BCBAB1"/>
        </a:accent4>
        <a:accent5>
          <a:srgbClr val="B6C3BB"/>
        </a:accent5>
        <a:accent6>
          <a:srgbClr val="5E6053"/>
        </a:accent6>
        <a:hlink>
          <a:srgbClr val="85B7A9"/>
        </a:hlink>
        <a:folHlink>
          <a:srgbClr val="B89362"/>
        </a:folHlink>
      </a:clrScheme>
      <a:clrMap bg1="dk2" tx1="lt1" bg2="dk1" tx2="lt2" accent1="accent1" accent2="accent2" accent3="accent3" accent4="accent4" accent5="accent5" accent6="accent6" hlink="hlink" folHlink="folHlink"/>
    </a:extraClrScheme>
    <a:extraClrScheme>
      <a:clrScheme name="Ripple 8">
        <a:dk1>
          <a:srgbClr val="000000"/>
        </a:dk1>
        <a:lt1>
          <a:srgbClr val="EAEAEA"/>
        </a:lt1>
        <a:dk2>
          <a:srgbClr val="000000"/>
        </a:dk2>
        <a:lt2>
          <a:srgbClr val="B2B2B2"/>
        </a:lt2>
        <a:accent1>
          <a:srgbClr val="A4BCC4"/>
        </a:accent1>
        <a:accent2>
          <a:srgbClr val="FFFFFF"/>
        </a:accent2>
        <a:accent3>
          <a:srgbClr val="F3F3F3"/>
        </a:accent3>
        <a:accent4>
          <a:srgbClr val="000000"/>
        </a:accent4>
        <a:accent5>
          <a:srgbClr val="CFDADE"/>
        </a:accent5>
        <a:accent6>
          <a:srgbClr val="E7E7E7"/>
        </a:accent6>
        <a:hlink>
          <a:srgbClr val="0066FF"/>
        </a:hlink>
        <a:folHlink>
          <a:srgbClr val="00CC66"/>
        </a:folHlink>
      </a:clrScheme>
      <a:clrMap bg1="lt1" tx1="dk1" bg2="lt2" tx2="dk2" accent1="accent1" accent2="accent2" accent3="accent3" accent4="accent4" accent5="accent5" accent6="accent6" hlink="hlink" folHlink="folHlink"/>
    </a:extraClrScheme>
    <a:extraClrScheme>
      <a:clrScheme name="Ripple 9">
        <a:dk1>
          <a:srgbClr val="000000"/>
        </a:dk1>
        <a:lt1>
          <a:srgbClr val="D7D1B9"/>
        </a:lt1>
        <a:dk2>
          <a:srgbClr val="B39257"/>
        </a:dk2>
        <a:lt2>
          <a:srgbClr val="B1A887"/>
        </a:lt2>
        <a:accent1>
          <a:srgbClr val="FFCC66"/>
        </a:accent1>
        <a:accent2>
          <a:srgbClr val="E6E3AC"/>
        </a:accent2>
        <a:accent3>
          <a:srgbClr val="E8E5D9"/>
        </a:accent3>
        <a:accent4>
          <a:srgbClr val="000000"/>
        </a:accent4>
        <a:accent5>
          <a:srgbClr val="FFE2B8"/>
        </a:accent5>
        <a:accent6>
          <a:srgbClr val="D0CE9B"/>
        </a:accent6>
        <a:hlink>
          <a:srgbClr val="666633"/>
        </a:hlink>
        <a:folHlink>
          <a:srgbClr val="9C98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Ripple</Template>
  <TotalTime>96444</TotalTime>
  <Words>4663</Words>
  <Application>Microsoft Office PowerPoint</Application>
  <PresentationFormat>Overhead</PresentationFormat>
  <Paragraphs>367</Paragraphs>
  <Slides>35</Slides>
  <Notes>24</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35</vt:i4>
      </vt:variant>
    </vt:vector>
  </HeadingPairs>
  <TitlesOfParts>
    <vt:vector size="44" baseType="lpstr">
      <vt:lpstr>Aptos</vt:lpstr>
      <vt:lpstr>Arial</vt:lpstr>
      <vt:lpstr>Calibri</vt:lpstr>
      <vt:lpstr>Cambria</vt:lpstr>
      <vt:lpstr>Cambria Math</vt:lpstr>
      <vt:lpstr>Segoe UI</vt:lpstr>
      <vt:lpstr>Times New Roman</vt:lpstr>
      <vt:lpstr>Wingdings</vt:lpstr>
      <vt:lpstr>Ripple</vt:lpstr>
      <vt:lpstr>τ -Inflated Beta Regression Model for Estimating τ -Restricted Means and Event-Free Probabilities for Censored Time-to-Event Data.</vt:lpstr>
      <vt:lpstr>Goals for this presentation</vt:lpstr>
      <vt:lpstr>τ-Restricted Event Times, min⁡(τ, 〖 T〗_i) </vt:lpstr>
      <vt:lpstr>τ-RMST Regression Model</vt:lpstr>
      <vt:lpstr>Pseudo-Observations for min⁡(τ, T_i )</vt:lpstr>
      <vt:lpstr>Maximum Possible τ When Using Pseudo-Observations</vt:lpstr>
      <vt:lpstr>Example: Azithromycin for Prevention of Chronic Obstructive Pulmonary Disease (COPD) Exacerbations Trial</vt:lpstr>
      <vt:lpstr>Example: Azithromycin for Prevention of Chronic Obstructive Pulmonary Disease (COPD) Exacerbations Trial</vt:lpstr>
      <vt:lpstr>R Code for τ-RMST Model (Read in Data)</vt:lpstr>
      <vt:lpstr>R Code for τ-RMST Model (Create Pseudo Observations)</vt:lpstr>
      <vt:lpstr>R Code for τ-RMST Model (Fit Model)</vt:lpstr>
      <vt:lpstr>Manuscript Friendly Results With Coefficients, 95% CIs, P-values</vt:lpstr>
      <vt:lpstr>Example: Azithromycin for Prevention of Chronic Obstructive Pulmonary Disease (COPD) Exacerbations Trial</vt:lpstr>
      <vt:lpstr>Motivation for τ- Inflated Beta Regression (τ-IBR) Model </vt:lpstr>
      <vt:lpstr>Components of τ-IBR Model</vt:lpstr>
      <vt:lpstr>Interpreting Coefficients from τ-IBR Model</vt:lpstr>
      <vt:lpstr>Censoring Addressed by Fitting Models Using One of Two Approaches</vt:lpstr>
      <vt:lpstr>Learning Through Simulation</vt:lpstr>
      <vt:lpstr>Key Simulation Findings</vt:lpstr>
      <vt:lpstr>τ-IBR Example: Azithromycin for Prevention of Chronic Obstructive Pulmonary Disease (COPD) Exacerbations Trial</vt:lpstr>
      <vt:lpstr>Min⁡(365 day, 〖 T〗_i )Values Averaged Across 10 MI Datasets Using τ-IBR Method) </vt:lpstr>
      <vt:lpstr>τ-IBR Example: Azithromycin for Prevention of Chronic Obstructive Pulmonary Disease (COPD) Exacerbations Trial</vt:lpstr>
      <vt:lpstr>Manuscript Presentation of Results (Beta Regression Model for Y_i)</vt:lpstr>
      <vt:lpstr>Manuscript Presentation of Results (Logistic Regression Model for B_i)</vt:lpstr>
      <vt:lpstr>Adjusted Azithromycin Effect on  τ-RMST in months (Varying τ)</vt:lpstr>
      <vt:lpstr>Adjusted Azithromycin Effect on Exacerbation-free Probabilities at τ (Varying τ)</vt:lpstr>
      <vt:lpstr>Adjusted Azithromycin Effect on Proportion of τ-Duration Follow-up Spent Exacerbation-free for Individuals with Event-times &lt; τ (Varying τ)</vt:lpstr>
      <vt:lpstr>How to Use Github Site for Ann Arbor ASA Meeting 1-28-2025</vt:lpstr>
      <vt:lpstr>Load a Few R Packages</vt:lpstr>
      <vt:lpstr>Data Preparation</vt:lpstr>
      <vt:lpstr>Fitting τ-IBR model </vt:lpstr>
      <vt:lpstr>MI Model Results</vt:lpstr>
      <vt:lpstr>Example of Fold Change Code for Trt from Beta Regression Model for Y_i=〖 T〗_i/τ " given " 〖 T〗_i&lt;τ</vt:lpstr>
      <vt:lpstr>Odds Ratio Results From Logistic Regression Model for B_i= I(T_i≥τ)</vt:lpstr>
      <vt:lpstr>Summary</vt:lpstr>
    </vt:vector>
  </TitlesOfParts>
  <Company>University of Michigan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 Slide Title</dc:title>
  <dc:creator>skmurray@umich.edu</dc:creator>
  <cp:lastModifiedBy>Susan Murray</cp:lastModifiedBy>
  <cp:revision>2201</cp:revision>
  <cp:lastPrinted>2015-12-08T05:46:37Z</cp:lastPrinted>
  <dcterms:created xsi:type="dcterms:W3CDTF">1999-08-23T19:57:48Z</dcterms:created>
  <dcterms:modified xsi:type="dcterms:W3CDTF">2025-01-28T21:10:41Z</dcterms:modified>
</cp:coreProperties>
</file>